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84" r:id="rId6"/>
    <p:sldId id="263" r:id="rId7"/>
    <p:sldId id="264" r:id="rId8"/>
    <p:sldId id="265" r:id="rId9"/>
    <p:sldId id="268" r:id="rId10"/>
    <p:sldId id="269" r:id="rId11"/>
    <p:sldId id="277" r:id="rId12"/>
    <p:sldId id="278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BD3126F5-FCC0-79F2-47E6-A70A78C6120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C243473-3361-AE32-571F-24D2735F935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44F78A2-BFFD-4374-B2DE-09610A8A26DE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4" name="Zástupný objekt pre obrázok snímky 3">
            <a:extLst>
              <a:ext uri="{FF2B5EF4-FFF2-40B4-BE49-F238E27FC236}">
                <a16:creationId xmlns:a16="http://schemas.microsoft.com/office/drawing/2014/main" id="{890BBCEC-5F72-EE82-0FAB-FFE59B11AF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objekt pre poznámky 4">
            <a:extLst>
              <a:ext uri="{FF2B5EF4-FFF2-40B4-BE49-F238E27FC236}">
                <a16:creationId xmlns:a16="http://schemas.microsoft.com/office/drawing/2014/main" id="{44E1E93F-916B-2C9F-2BF9-69BF5C152B0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A402A0E-3A18-F5B3-2129-7DD1476DEA9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A845395-17D7-C35F-9820-4491D76FF3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2FC20C8-DACD-485C-8D57-A6A67FB1A64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919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;gb8813d4be4_1_331:notes">
            <a:extLst>
              <a:ext uri="{FF2B5EF4-FFF2-40B4-BE49-F238E27FC236}">
                <a16:creationId xmlns:a16="http://schemas.microsoft.com/office/drawing/2014/main" id="{FB74FBA7-4F02-8270-E7A7-327A298C8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3;gb8813d4be4_1_331:notes">
            <a:extLst>
              <a:ext uri="{FF2B5EF4-FFF2-40B4-BE49-F238E27FC236}">
                <a16:creationId xmlns:a16="http://schemas.microsoft.com/office/drawing/2014/main" id="{921ED673-3BA0-2694-AD36-85DD4390B5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gb8813d4be4_1_337:notes">
            <a:extLst>
              <a:ext uri="{FF2B5EF4-FFF2-40B4-BE49-F238E27FC236}">
                <a16:creationId xmlns:a16="http://schemas.microsoft.com/office/drawing/2014/main" id="{DFEB9883-733F-4AFE-C963-D9AA96F85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50;gb8813d4be4_1_337:notes">
            <a:extLst>
              <a:ext uri="{FF2B5EF4-FFF2-40B4-BE49-F238E27FC236}">
                <a16:creationId xmlns:a16="http://schemas.microsoft.com/office/drawing/2014/main" id="{1534A823-8DFC-2C6A-4C36-F7E0D18A6F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D2123-F170-9128-0DB2-90E4AFF10D4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2BE05E-9746-070E-1361-BBFC50454EB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DFD2A26-8A9A-9C3D-BF65-54B919A96F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C0C459-1471-4E89-A715-D2482B0FCA5E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63D80C-DB58-DFC3-3276-C1B43C94BE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63D5DEF-9BB3-1F1C-ABB2-5A93DA56AA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E689BD-266C-4266-8968-747121F7CE2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41738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82A38-D760-8ADE-5E5F-8B2343FE16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BA16D8D-847F-C3C8-A35A-F69F14DC997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BA76844-1420-EABF-C70D-54C48527C9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5B8C02-FF6A-4F6C-954D-65BC042A208C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9434FE-11CB-F795-9ABD-5E6C0789A4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A73B7C4-4B96-6B47-6461-5D07FEC0E9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367ED2-50D0-4FB0-9C69-0CA33D0D5DF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236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0657D0D-4095-1C1E-6F21-FBD3868C040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7B489F6-9163-BCED-E2B5-5102E98E40F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C2FABBA-8480-2254-36F4-7A359626CC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523D22-4600-49A0-8758-52DA30F7CBF0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32DDADC-104A-7066-6207-02A8689C63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3D3DF7-ED51-3EC8-0E92-A179760650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DC42CD-8FDC-46EE-9EAA-3C34A8FCC85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415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15">
            <a:extLst>
              <a:ext uri="{FF2B5EF4-FFF2-40B4-BE49-F238E27FC236}">
                <a16:creationId xmlns:a16="http://schemas.microsoft.com/office/drawing/2014/main" id="{877D9B37-18F7-F213-BDDE-BBFD63E4FF23}"/>
              </a:ext>
            </a:extLst>
          </p:cNvPr>
          <p:cNvSpPr/>
          <p:nvPr/>
        </p:nvSpPr>
        <p:spPr>
          <a:xfrm>
            <a:off x="-14932" y="-50429"/>
            <a:ext cx="12206801" cy="1358002"/>
          </a:xfrm>
          <a:prstGeom prst="rect">
            <a:avLst/>
          </a:prstGeom>
          <a:solidFill>
            <a:srgbClr val="073042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Google Shape;63;p15">
            <a:extLst>
              <a:ext uri="{FF2B5EF4-FFF2-40B4-BE49-F238E27FC236}">
                <a16:creationId xmlns:a16="http://schemas.microsoft.com/office/drawing/2014/main" id="{86B192E3-789C-5E67-12BC-75723FAEA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3" y="227758"/>
            <a:ext cx="11360798" cy="763597"/>
          </a:xfrm>
        </p:spPr>
        <p:txBody>
          <a:bodyPr lIns="91421" tIns="91421" rIns="91421" bIns="91421" anchor="t">
            <a:noAutofit/>
          </a:bodyPr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pPr lvl="0"/>
            <a:endParaRPr lang="sk-SK"/>
          </a:p>
        </p:txBody>
      </p:sp>
      <p:sp>
        <p:nvSpPr>
          <p:cNvPr id="4" name="Google Shape;64;p15">
            <a:extLst>
              <a:ext uri="{FF2B5EF4-FFF2-40B4-BE49-F238E27FC236}">
                <a16:creationId xmlns:a16="http://schemas.microsoft.com/office/drawing/2014/main" id="{859297FE-377B-FF31-AFB5-B4FF81A0C1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3" y="1435031"/>
            <a:ext cx="11360798" cy="4258397"/>
          </a:xfrm>
        </p:spPr>
        <p:txBody>
          <a:bodyPr lIns="91421" tIns="91421" rIns="91421" bIns="91421">
            <a:noAutofit/>
          </a:bodyPr>
          <a:lstStyle>
            <a:lvl1pPr marL="609584" indent="-507985">
              <a:lnSpc>
                <a:spcPct val="115000"/>
              </a:lnSpc>
              <a:spcBef>
                <a:spcPts val="1335"/>
              </a:spcBef>
              <a:buSzPts val="2400"/>
              <a:buAutoNum type="arabicPeriod"/>
              <a:defRPr/>
            </a:lvl1pPr>
          </a:lstStyle>
          <a:p>
            <a:pPr lvl="0"/>
            <a:endParaRPr lang="sk-SK"/>
          </a:p>
        </p:txBody>
      </p:sp>
      <p:sp>
        <p:nvSpPr>
          <p:cNvPr id="5" name="Google Shape;65;p15">
            <a:extLst>
              <a:ext uri="{FF2B5EF4-FFF2-40B4-BE49-F238E27FC236}">
                <a16:creationId xmlns:a16="http://schemas.microsoft.com/office/drawing/2014/main" id="{EEECA797-12A5-710C-903F-B9A8E62775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398215" y="6319226"/>
            <a:ext cx="731602" cy="524801"/>
          </a:xfrm>
        </p:spPr>
        <p:txBody>
          <a:bodyPr lIns="91421" tIns="91421" rIns="91421" bIns="91421"/>
          <a:lstStyle>
            <a:lvl1pPr>
              <a:defRPr lang="en-US"/>
            </a:lvl1pPr>
          </a:lstStyle>
          <a:p>
            <a:pPr lvl="0"/>
            <a:fld id="{E797BCF6-8C2F-40AC-AB1C-A42BD274ADCB}" type="slidenum">
              <a:t>‹#›</a:t>
            </a:fld>
            <a:endParaRPr lang="en-US"/>
          </a:p>
        </p:txBody>
      </p:sp>
      <p:sp>
        <p:nvSpPr>
          <p:cNvPr id="6" name="Google Shape;66;p15">
            <a:extLst>
              <a:ext uri="{FF2B5EF4-FFF2-40B4-BE49-F238E27FC236}">
                <a16:creationId xmlns:a16="http://schemas.microsoft.com/office/drawing/2014/main" id="{A1F06E9D-0C54-7E76-95C6-E0D4B689C640}"/>
              </a:ext>
            </a:extLst>
          </p:cNvPr>
          <p:cNvSpPr txBox="1"/>
          <p:nvPr/>
        </p:nvSpPr>
        <p:spPr>
          <a:xfrm>
            <a:off x="3063130" y="6348395"/>
            <a:ext cx="3452801" cy="3936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33" b="1" i="0" u="none" strike="noStrike" kern="1200" cap="none" spc="0" baseline="0">
                <a:solidFill>
                  <a:srgbClr val="757575"/>
                </a:solidFill>
                <a:uFillTx/>
                <a:latin typeface="Roboto"/>
                <a:ea typeface="Roboto"/>
                <a:cs typeface="Roboto"/>
              </a:rPr>
              <a:t>Android Development with Kotlin</a:t>
            </a:r>
            <a:endParaRPr lang="en-US" sz="1333" b="0" i="0" u="none" strike="noStrike" kern="1200" cap="none" spc="0" baseline="0">
              <a:solidFill>
                <a:srgbClr val="757575"/>
              </a:solidFill>
              <a:uFillTx/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265458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F1C1F-56D9-806D-371E-9718883F95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88F195-AA8F-45BC-3EEF-C11A7A435F1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4F7E174-62B4-22F0-F56C-07D07CCBF0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AF7C25-B6FD-40F4-BD14-93A734A12BB2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9EA15E4-4912-750D-96A3-497B479700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8FB6CE1-6DF9-68FC-2729-523F2E3227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C05FEB-AE6A-4283-B95C-D334014CAE9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75981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D7DB0-5552-8604-97DE-8020BCEE4F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66F1B3-401F-7D94-0E08-A208E62815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769C45-8252-5B6B-410B-2F623F04BC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32EB99-1BD4-4C4A-87E3-D3BB15E4A9CE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DA9D9A-632E-F630-EE92-A06CC3DF3B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1C62F5D-9FFD-EDB6-22A3-04EE89888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58F05E-C9C8-4D6B-B646-451A749F219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767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F0B18-2D33-B4AC-C856-676101BB1B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08DC24-436F-ECDF-A245-9BD93C4960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641DBF1-1723-7052-B93F-F48EE818FA6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8B45786-5B3D-588A-CEA1-90CB1D09FA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F07FD8-D77A-46D5-9817-F5CF4F41B17C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2676D96-5643-D12D-3919-6BA93CF5E0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F76EC4D-FC51-0284-FEA3-1F2C8E4DC9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7D0A8-EC57-4700-8272-1EBB02A347A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692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58F3F-E3E8-91B2-E5A1-FA46C3C88C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59657B-A422-EDB8-C14B-75BAAD77B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1449972-2A76-AAA3-C8FE-1201151F25E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7D2C04-2642-C1E5-F475-1042F89F1D6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03F7F720-EB57-5268-533F-A388F390ED6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9D0F7A6-8CC0-508F-73CE-3A1BF63F69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7BAE5F-2F0B-46E3-A6F7-918900289108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AF8AB49-0D6F-4820-41C3-0CDF3B1F90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C41409F-F86B-0CDB-48E6-06DFD69C4F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A6F703-066E-4C27-B521-186B9E6AC92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57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EB809-6D44-0BCD-89C7-FCF3A38957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40487D1-A323-EAE5-BEA3-107699F1F5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CD55B9-D6DE-40C2-990D-ED4EBD205394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436F8E9-B44B-D717-C4DD-3F5D2FBD8F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DEFE17C-16AA-8066-A3D5-D37921D80E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65E3DB-7F36-45E5-9537-3F83A55277A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090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781DBC5-E4BA-432E-A80A-3FE1D15C86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AC355C-413E-4A7C-8A9C-0EEFAFEDF7E2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AB87630-2520-F8EE-96C0-12459A19FB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BFF18ED-38A5-5B42-34A9-13D5CC9452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A259BA-4428-4EC5-85C4-F49455A6834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590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BCE2A-0D3C-BA8B-C047-F0270055D9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1ECCA1-8900-1AF1-94DE-463784D09A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FB17BC-A96A-2FBA-A380-C3D2367C623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359F689-B00F-31A7-D341-0F8A0FCBF1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C256C1-5470-4E9B-8C73-4A7EC7DD1DE8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CD67497-EAFC-B37C-4B79-777C86E64C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67049B-7004-553D-25E5-C6AC90E247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33F722-C69A-4226-AB5B-A4BA4CE587B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430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7D6B8-E721-C097-F222-2FB2F93FB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76407B5-7038-2477-49D2-47C1F54ED5A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A3B706-1798-C0C7-5519-7D5B5AF7054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0162516-B96F-54C3-ADC8-EA764A24D5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F79F28-9198-4A8F-9354-A0BA07B66AE2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56DFB06-63F0-07FA-9D32-8F476F2775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04F58E3-8CC3-1628-8AE6-3A9D82DEDE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FA6C43-952A-49DA-BF8F-1B1C6AA835D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222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46D7CE9-DA61-DFA8-1F6D-BA9D981D62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D58AEA-5904-8ACD-3F7E-6DD2694BAE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C08568-F693-8130-FCC0-67FA1DB905B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BDD0EF7-D831-421C-AE7A-C6AE388B856D}" type="datetime1">
              <a:rPr lang="sk-SK"/>
              <a:pPr lvl="0"/>
              <a:t>18. 9. 2023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B719BBA-E5CF-0278-CC5F-A8E8A631B93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F875EDB-59B3-2F88-7394-58BC0BEDA83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825F99D-89FA-4461-87E4-BBD55A3C86DF}" type="slidenum"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k-SK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k-S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e/2Y2S8SO" TargetMode="External"/><Relationship Id="rId13" Type="http://schemas.openxmlformats.org/officeDocument/2006/relationships/hyperlink" Target="https://goo.gle/3sONg1R" TargetMode="External"/><Relationship Id="rId18" Type="http://schemas.openxmlformats.org/officeDocument/2006/relationships/hyperlink" Target="https://github.com/google-developer-training/android-basics-kotlin-unscramble-app/tree/starter" TargetMode="External"/><Relationship Id="rId26" Type="http://schemas.openxmlformats.org/officeDocument/2006/relationships/hyperlink" Target="https://github.com/googlecodelabs/android-workmanager/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goo.gle/3qIPcqP" TargetMode="External"/><Relationship Id="rId7" Type="http://schemas.openxmlformats.org/officeDocument/2006/relationships/hyperlink" Target="https://goo.gle/2Y5Pv2D" TargetMode="External"/><Relationship Id="rId12" Type="http://schemas.openxmlformats.org/officeDocument/2006/relationships/hyperlink" Target="https://github.com/google-developer-training/android-basics-kotlin-tip-calculator-app-solution" TargetMode="External"/><Relationship Id="rId17" Type="http://schemas.openxmlformats.org/officeDocument/2006/relationships/hyperlink" Target="https://goo.gle/3iL0iJ5" TargetMode="External"/><Relationship Id="rId25" Type="http://schemas.openxmlformats.org/officeDocument/2006/relationships/hyperlink" Target="https://goo.gle/365eUOa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ithub.com/google-developer-training/android-kotlin-fundamentals-apps/tree/master/DessertClickerLogs" TargetMode="External"/><Relationship Id="rId20" Type="http://schemas.openxmlformats.org/officeDocument/2006/relationships/hyperlink" Target="https://github.com/google-developer-training/android-kotlin-fundamentals-apps/tree/master/TrackMySleepQualityFin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.gle/3sSg7lK" TargetMode="External"/><Relationship Id="rId11" Type="http://schemas.openxmlformats.org/officeDocument/2006/relationships/hyperlink" Target="https://goo.gle/2NqsrcN" TargetMode="External"/><Relationship Id="rId24" Type="http://schemas.openxmlformats.org/officeDocument/2006/relationships/hyperlink" Target="https://github.com/google-developer-training/android-kotlin-fundamentals-apps/tree/master/MarsRealEstateFinal" TargetMode="External"/><Relationship Id="rId5" Type="http://schemas.openxmlformats.org/officeDocument/2006/relationships/hyperlink" Target="https://goo.gle/3sPw3Fz" TargetMode="External"/><Relationship Id="rId15" Type="http://schemas.openxmlformats.org/officeDocument/2006/relationships/hyperlink" Target="https://goo.gle/3o43QHu" TargetMode="External"/><Relationship Id="rId23" Type="http://schemas.openxmlformats.org/officeDocument/2006/relationships/hyperlink" Target="https://goo.gle/2Nlr9jc" TargetMode="External"/><Relationship Id="rId28" Type="http://schemas.openxmlformats.org/officeDocument/2006/relationships/hyperlink" Target="https://github.com/material-components/material-components-android-codelabs/tree/master/kotlin/shrine" TargetMode="External"/><Relationship Id="rId10" Type="http://schemas.openxmlformats.org/officeDocument/2006/relationships/hyperlink" Target="https://github.com/google-developer-training/android-basics-kotlin-create-dice-roller-with-button-app-solution" TargetMode="External"/><Relationship Id="rId19" Type="http://schemas.openxmlformats.org/officeDocument/2006/relationships/hyperlink" Target="https://goo.gle/3iLIWvO" TargetMode="External"/><Relationship Id="rId4" Type="http://schemas.openxmlformats.org/officeDocument/2006/relationships/hyperlink" Target="https://developer.android.com/teach#teach-a-class" TargetMode="External"/><Relationship Id="rId9" Type="http://schemas.openxmlformats.org/officeDocument/2006/relationships/hyperlink" Target="https://goo.gle/3caByJb" TargetMode="External"/><Relationship Id="rId14" Type="http://schemas.openxmlformats.org/officeDocument/2006/relationships/hyperlink" Target="https://github.com/google-developer-training/android-kotlin-fundamentals-apps/tree/master/AndroidTrivia" TargetMode="External"/><Relationship Id="rId22" Type="http://schemas.openxmlformats.org/officeDocument/2006/relationships/hyperlink" Target="https://github.com/google-developer-training/android-kotlin-fundamentals-apps/tree/master/RecyclerViewHeaders" TargetMode="External"/><Relationship Id="rId27" Type="http://schemas.openxmlformats.org/officeDocument/2006/relationships/hyperlink" Target="https://goo.gle/3qMZ4A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kotlinlang.org/docs/reference/" TargetMode="External"/><Relationship Id="rId7" Type="http://schemas.openxmlformats.org/officeDocument/2006/relationships/hyperlink" Target="https://play.kotlinlang.org/byExample/over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kotlinlang.org/docs/reference/coding-conventions.html" TargetMode="External"/><Relationship Id="rId5" Type="http://schemas.openxmlformats.org/officeDocument/2006/relationships/hyperlink" Target="https://kotlinlang.org/docs/tutorials/koans.html" TargetMode="External"/><Relationship Id="rId4" Type="http://schemas.openxmlformats.org/officeDocument/2006/relationships/hyperlink" Target="https://kotlinlang.org/docs/kotlin-docs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d.android.com/subscribe" TargetMode="External"/><Relationship Id="rId3" Type="http://schemas.openxmlformats.org/officeDocument/2006/relationships/hyperlink" Target="https://developer.android.com/" TargetMode="External"/><Relationship Id="rId7" Type="http://schemas.openxmlformats.org/officeDocument/2006/relationships/hyperlink" Target="https://twitter.com/androiddev?lang=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user/androiddevelopers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medium.com/androiddevelopers" TargetMode="External"/><Relationship Id="rId10" Type="http://schemas.openxmlformats.org/officeDocument/2006/relationships/hyperlink" Target="https://developer.android.com/studio/command-line/sdkmanager" TargetMode="External"/><Relationship Id="rId4" Type="http://schemas.openxmlformats.org/officeDocument/2006/relationships/hyperlink" Target="https://android-developers.googleblog.com/" TargetMode="External"/><Relationship Id="rId9" Type="http://schemas.openxmlformats.org/officeDocument/2006/relationships/hyperlink" Target="https://stackoverflow.com/questions/tagged/androi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cours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studio/intr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6D12200-F236-C94B-2C72-F5BEFAC0BBFA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2B8F4DD-FB7D-2159-BC33-070C5342B7B5}"/>
              </a:ext>
            </a:extLst>
          </p:cNvPr>
          <p:cNvSpPr>
            <a:spLocks noMove="1" noResize="1"/>
          </p:cNvSpPr>
          <p:nvPr/>
        </p:nvSpPr>
        <p:spPr>
          <a:xfrm>
            <a:off x="3582070" y="2355787"/>
            <a:ext cx="7341662" cy="3531074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EB0A725-DC4D-8221-C79C-32F5B98B8A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20690" y="2520379"/>
            <a:ext cx="5822341" cy="2439683"/>
          </a:xfrm>
        </p:spPr>
        <p:txBody>
          <a:bodyPr anchorCtr="0"/>
          <a:lstStyle/>
          <a:p>
            <a:pPr lvl="0" algn="l"/>
            <a:r>
              <a:rPr lang="en-US" sz="5400">
                <a:solidFill>
                  <a:srgbClr val="FFFFFF"/>
                </a:solidFill>
              </a:rPr>
              <a:t>Mobiln</a:t>
            </a:r>
            <a:r>
              <a:rPr lang="sk-SK" sz="5400">
                <a:solidFill>
                  <a:srgbClr val="FFFFFF"/>
                </a:solidFill>
              </a:rPr>
              <a:t>é výpočty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B82E3E2C-8089-1AC5-BBB5-430BD9E265D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20690" y="4963427"/>
            <a:ext cx="6037463" cy="758842"/>
          </a:xfrm>
        </p:spPr>
        <p:txBody>
          <a:bodyPr anchorCtr="0"/>
          <a:lstStyle/>
          <a:p>
            <a:pPr lvl="0" algn="l"/>
            <a:r>
              <a:rPr lang="sk-SK" sz="2000">
                <a:solidFill>
                  <a:srgbClr val="FFFFFF"/>
                </a:solidFill>
              </a:rPr>
              <a:t>Maroš Čavojský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15FCB87-3C02-627B-F499-D015189E282E}"/>
              </a:ext>
            </a:extLst>
          </p:cNvPr>
          <p:cNvSpPr>
            <a:spLocks noMove="1" noResize="1"/>
          </p:cNvSpPr>
          <p:nvPr/>
        </p:nvSpPr>
        <p:spPr>
          <a:xfrm>
            <a:off x="3582070" y="1654167"/>
            <a:ext cx="822493" cy="42326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1"/>
              <a:gd name="f7" fmla="val 2732"/>
              <a:gd name="f8" fmla="val 2247"/>
              <a:gd name="f9" fmla="val 486"/>
              <a:gd name="f10" fmla="+- 0 0 -90"/>
              <a:gd name="f11" fmla="*/ f3 1 491"/>
              <a:gd name="f12" fmla="*/ f4 1 2732"/>
              <a:gd name="f13" fmla="+- f7 0 f5"/>
              <a:gd name="f14" fmla="+- f6 0 f5"/>
              <a:gd name="f15" fmla="*/ f10 f0 1"/>
              <a:gd name="f16" fmla="*/ f14 1 491"/>
              <a:gd name="f17" fmla="*/ f13 1 2732"/>
              <a:gd name="f18" fmla="*/ 491 f14 1"/>
              <a:gd name="f19" fmla="*/ 2247 f13 1"/>
              <a:gd name="f20" fmla="*/ 0 f14 1"/>
              <a:gd name="f21" fmla="*/ 2732 f13 1"/>
              <a:gd name="f22" fmla="*/ 486 f13 1"/>
              <a:gd name="f23" fmla="*/ 0 f13 1"/>
              <a:gd name="f24" fmla="*/ f15 1 f2"/>
              <a:gd name="f25" fmla="*/ f18 1 491"/>
              <a:gd name="f26" fmla="*/ f19 1 2732"/>
              <a:gd name="f27" fmla="*/ f20 1 491"/>
              <a:gd name="f28" fmla="*/ f21 1 2732"/>
              <a:gd name="f29" fmla="*/ f22 1 2732"/>
              <a:gd name="f30" fmla="*/ f23 1 2732"/>
              <a:gd name="f31" fmla="*/ 0 1 f16"/>
              <a:gd name="f32" fmla="*/ f6 1 f16"/>
              <a:gd name="f33" fmla="*/ 0 1 f17"/>
              <a:gd name="f34" fmla="*/ f7 1 f17"/>
              <a:gd name="f35" fmla="+- f24 0 f1"/>
              <a:gd name="f36" fmla="*/ f25 1 f16"/>
              <a:gd name="f37" fmla="*/ f26 1 f17"/>
              <a:gd name="f38" fmla="*/ f27 1 f16"/>
              <a:gd name="f39" fmla="*/ f28 1 f17"/>
              <a:gd name="f40" fmla="*/ f29 1 f17"/>
              <a:gd name="f41" fmla="*/ f30 1 f17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2 1"/>
              <a:gd name="f50" fmla="*/ f40 f12 1"/>
              <a:gd name="f51" fmla="*/ f41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9"/>
              </a:cxn>
              <a:cxn ang="f35">
                <a:pos x="f48" y="f50"/>
              </a:cxn>
              <a:cxn ang="f35">
                <a:pos x="f46" y="f51"/>
              </a:cxn>
              <a:cxn ang="f35">
                <a:pos x="f46" y="f47"/>
              </a:cxn>
            </a:cxnLst>
            <a:rect l="f42" t="f45" r="f43" b="f44"/>
            <a:pathLst>
              <a:path w="491" h="2732">
                <a:moveTo>
                  <a:pt x="f6" y="f8"/>
                </a:moveTo>
                <a:lnTo>
                  <a:pt x="f5" y="f7"/>
                </a:lnTo>
                <a:lnTo>
                  <a:pt x="f5" y="f9"/>
                </a:lnTo>
                <a:lnTo>
                  <a:pt x="f6" y="f5"/>
                </a:lnTo>
                <a:lnTo>
                  <a:pt x="f6" y="f8"/>
                </a:lnTo>
                <a:close/>
              </a:path>
            </a:pathLst>
          </a:custGeom>
          <a:solidFill>
            <a:srgbClr val="2038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750CAF5-C54F-3971-0F11-4C638D628A4B}"/>
              </a:ext>
            </a:extLst>
          </p:cNvPr>
          <p:cNvSpPr>
            <a:spLocks noMove="1" noResize="1"/>
          </p:cNvSpPr>
          <p:nvPr/>
        </p:nvSpPr>
        <p:spPr>
          <a:xfrm>
            <a:off x="3716807" y="1311139"/>
            <a:ext cx="687756" cy="38202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4"/>
              <a:gd name="f7" fmla="val 2447"/>
              <a:gd name="f8" fmla="val 2247"/>
              <a:gd name="f9" fmla="val 200"/>
              <a:gd name="f10" fmla="+- 0 0 -90"/>
              <a:gd name="f11" fmla="*/ f3 1 414"/>
              <a:gd name="f12" fmla="*/ f4 1 2447"/>
              <a:gd name="f13" fmla="+- f7 0 f5"/>
              <a:gd name="f14" fmla="+- f6 0 f5"/>
              <a:gd name="f15" fmla="*/ f10 f0 1"/>
              <a:gd name="f16" fmla="*/ f14 1 414"/>
              <a:gd name="f17" fmla="*/ f13 1 2447"/>
              <a:gd name="f18" fmla="*/ 414 f14 1"/>
              <a:gd name="f19" fmla="*/ 2447 f13 1"/>
              <a:gd name="f20" fmla="*/ 0 f14 1"/>
              <a:gd name="f21" fmla="*/ 2247 f13 1"/>
              <a:gd name="f22" fmla="*/ 0 f13 1"/>
              <a:gd name="f23" fmla="*/ 200 f13 1"/>
              <a:gd name="f24" fmla="*/ f15 1 f2"/>
              <a:gd name="f25" fmla="*/ f18 1 414"/>
              <a:gd name="f26" fmla="*/ f19 1 2447"/>
              <a:gd name="f27" fmla="*/ f20 1 414"/>
              <a:gd name="f28" fmla="*/ f21 1 2447"/>
              <a:gd name="f29" fmla="*/ f22 1 2447"/>
              <a:gd name="f30" fmla="*/ f23 1 2447"/>
              <a:gd name="f31" fmla="*/ 0 1 f16"/>
              <a:gd name="f32" fmla="*/ f6 1 f16"/>
              <a:gd name="f33" fmla="*/ 0 1 f17"/>
              <a:gd name="f34" fmla="*/ f7 1 f17"/>
              <a:gd name="f35" fmla="+- f24 0 f1"/>
              <a:gd name="f36" fmla="*/ f25 1 f16"/>
              <a:gd name="f37" fmla="*/ f26 1 f17"/>
              <a:gd name="f38" fmla="*/ f27 1 f16"/>
              <a:gd name="f39" fmla="*/ f28 1 f17"/>
              <a:gd name="f40" fmla="*/ f29 1 f17"/>
              <a:gd name="f41" fmla="*/ f30 1 f17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2 1"/>
              <a:gd name="f50" fmla="*/ f40 f12 1"/>
              <a:gd name="f51" fmla="*/ f41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9"/>
              </a:cxn>
              <a:cxn ang="f35">
                <a:pos x="f48" y="f50"/>
              </a:cxn>
              <a:cxn ang="f35">
                <a:pos x="f46" y="f51"/>
              </a:cxn>
              <a:cxn ang="f35">
                <a:pos x="f46" y="f47"/>
              </a:cxn>
            </a:cxnLst>
            <a:rect l="f42" t="f45" r="f43" b="f44"/>
            <a:pathLst>
              <a:path w="414" h="2447">
                <a:moveTo>
                  <a:pt x="f6" y="f7"/>
                </a:moveTo>
                <a:lnTo>
                  <a:pt x="f5" y="f8"/>
                </a:lnTo>
                <a:lnTo>
                  <a:pt x="f5" y="f5"/>
                </a:lnTo>
                <a:lnTo>
                  <a:pt x="f6" y="f9"/>
                </a:lnTo>
                <a:lnTo>
                  <a:pt x="f6" y="f7"/>
                </a:lnTo>
                <a:close/>
              </a:path>
            </a:pathLst>
          </a:custGeom>
          <a:solidFill>
            <a:srgbClr val="2F559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3CBBCAA-1003-32FF-6A45-B77492A22EDC}"/>
              </a:ext>
            </a:extLst>
          </p:cNvPr>
          <p:cNvSpPr>
            <a:spLocks noMove="1" noResize="1"/>
          </p:cNvSpPr>
          <p:nvPr/>
        </p:nvSpPr>
        <p:spPr>
          <a:xfrm>
            <a:off x="3716807" y="1126732"/>
            <a:ext cx="347197" cy="36997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9"/>
              <a:gd name="f7" fmla="val 2358"/>
              <a:gd name="f8" fmla="val 2246"/>
              <a:gd name="f9" fmla="val 111"/>
              <a:gd name="f10" fmla="+- 0 0 -90"/>
              <a:gd name="f11" fmla="*/ f3 1 209"/>
              <a:gd name="f12" fmla="*/ f4 1 2358"/>
              <a:gd name="f13" fmla="+- f7 0 f5"/>
              <a:gd name="f14" fmla="+- f6 0 f5"/>
              <a:gd name="f15" fmla="*/ f10 f0 1"/>
              <a:gd name="f16" fmla="*/ f14 1 209"/>
              <a:gd name="f17" fmla="*/ f13 1 2358"/>
              <a:gd name="f18" fmla="*/ 209 f14 1"/>
              <a:gd name="f19" fmla="*/ 2246 f13 1"/>
              <a:gd name="f20" fmla="*/ 0 f14 1"/>
              <a:gd name="f21" fmla="*/ 2358 f13 1"/>
              <a:gd name="f22" fmla="*/ 111 f13 1"/>
              <a:gd name="f23" fmla="*/ 0 f13 1"/>
              <a:gd name="f24" fmla="*/ f15 1 f2"/>
              <a:gd name="f25" fmla="*/ f18 1 209"/>
              <a:gd name="f26" fmla="*/ f19 1 2358"/>
              <a:gd name="f27" fmla="*/ f20 1 209"/>
              <a:gd name="f28" fmla="*/ f21 1 2358"/>
              <a:gd name="f29" fmla="*/ f22 1 2358"/>
              <a:gd name="f30" fmla="*/ f23 1 2358"/>
              <a:gd name="f31" fmla="*/ 0 1 f16"/>
              <a:gd name="f32" fmla="*/ f6 1 f16"/>
              <a:gd name="f33" fmla="*/ 0 1 f17"/>
              <a:gd name="f34" fmla="*/ f7 1 f17"/>
              <a:gd name="f35" fmla="+- f24 0 f1"/>
              <a:gd name="f36" fmla="*/ f25 1 f16"/>
              <a:gd name="f37" fmla="*/ f26 1 f17"/>
              <a:gd name="f38" fmla="*/ f27 1 f16"/>
              <a:gd name="f39" fmla="*/ f28 1 f17"/>
              <a:gd name="f40" fmla="*/ f29 1 f17"/>
              <a:gd name="f41" fmla="*/ f30 1 f17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2 1"/>
              <a:gd name="f50" fmla="*/ f40 f12 1"/>
              <a:gd name="f51" fmla="*/ f41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9"/>
              </a:cxn>
              <a:cxn ang="f35">
                <a:pos x="f48" y="f50"/>
              </a:cxn>
              <a:cxn ang="f35">
                <a:pos x="f46" y="f51"/>
              </a:cxn>
              <a:cxn ang="f35">
                <a:pos x="f46" y="f47"/>
              </a:cxn>
            </a:cxnLst>
            <a:rect l="f42" t="f45" r="f43" b="f44"/>
            <a:pathLst>
              <a:path w="209" h="2358">
                <a:moveTo>
                  <a:pt x="f6" y="f8"/>
                </a:moveTo>
                <a:lnTo>
                  <a:pt x="f5" y="f7"/>
                </a:lnTo>
                <a:lnTo>
                  <a:pt x="f5" y="f9"/>
                </a:lnTo>
                <a:lnTo>
                  <a:pt x="f6" y="f5"/>
                </a:lnTo>
                <a:lnTo>
                  <a:pt x="f6" y="f8"/>
                </a:lnTo>
                <a:close/>
              </a:path>
            </a:pathLst>
          </a:custGeom>
          <a:solidFill>
            <a:srgbClr val="2038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57A6E90F-EC7C-FB3D-CCB6-BE50A67FD1A9}"/>
              </a:ext>
            </a:extLst>
          </p:cNvPr>
          <p:cNvSpPr>
            <a:spLocks noMove="1" noResize="1"/>
          </p:cNvSpPr>
          <p:nvPr/>
        </p:nvSpPr>
        <p:spPr>
          <a:xfrm>
            <a:off x="795528" y="1120021"/>
            <a:ext cx="3268477" cy="350953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0" name="Grafický objekt 4">
            <a:extLst>
              <a:ext uri="{FF2B5EF4-FFF2-40B4-BE49-F238E27FC236}">
                <a16:creationId xmlns:a16="http://schemas.microsoft.com/office/drawing/2014/main" id="{F9621551-924C-4266-3F25-F64874F9E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398" y="2395179"/>
            <a:ext cx="2961357" cy="10088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F94EB-081E-F212-378F-CE60372B31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710" y="-585"/>
            <a:ext cx="7474168" cy="1325559"/>
          </a:xfrm>
        </p:spPr>
        <p:txBody>
          <a:bodyPr/>
          <a:lstStyle/>
          <a:p>
            <a:pPr lvl="0"/>
            <a:r>
              <a:rPr lang="en-US" b="1"/>
              <a:t>Prezent</a:t>
            </a:r>
            <a:r>
              <a:rPr lang="sk-SK" b="1"/>
              <a:t>ácie Developer Training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731F14C-E3F7-186A-3C42-43AD9402BA08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8995DE8-F474-F5AF-D691-2F5E29079A94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4491C1E-BCFC-44C1-8811-97EEED75C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7F9BBFE-DE71-6D84-57A0-BD93798D6FCD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Zástupný objekt pre obsah 7">
            <a:extLst>
              <a:ext uri="{FF2B5EF4-FFF2-40B4-BE49-F238E27FC236}">
                <a16:creationId xmlns:a16="http://schemas.microsoft.com/office/drawing/2014/main" id="{AF195CE6-B763-6F40-5C5A-43EEEAD66E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102062"/>
            <a:ext cx="10515600" cy="4351336"/>
          </a:xfrm>
        </p:spPr>
        <p:txBody>
          <a:bodyPr/>
          <a:lstStyle/>
          <a:p>
            <a:pPr marL="0" lvl="0" indent="0">
              <a:buNone/>
            </a:pPr>
            <a:r>
              <a:rPr lang="sk-SK" dirty="0">
                <a:hlinkClick r:id="rId4"/>
              </a:rPr>
              <a:t>https://developer.android.com/teach#teach-a-class</a:t>
            </a:r>
            <a:endParaRPr lang="sk-SK" dirty="0"/>
          </a:p>
          <a:p>
            <a:pPr marL="0" lvl="0" indent="0">
              <a:buNone/>
            </a:pPr>
            <a:endParaRPr lang="sk-SK" dirty="0"/>
          </a:p>
        </p:txBody>
      </p:sp>
      <p:graphicFrame>
        <p:nvGraphicFramePr>
          <p:cNvPr id="8" name="Tabuľka 8">
            <a:extLst>
              <a:ext uri="{FF2B5EF4-FFF2-40B4-BE49-F238E27FC236}">
                <a16:creationId xmlns:a16="http://schemas.microsoft.com/office/drawing/2014/main" id="{84D15C8C-E40D-AA93-1940-4A49DB501614}"/>
              </a:ext>
            </a:extLst>
          </p:cNvPr>
          <p:cNvGraphicFramePr>
            <a:graphicFrameLocks noGrp="1"/>
          </p:cNvGraphicFramePr>
          <p:nvPr/>
        </p:nvGraphicFramePr>
        <p:xfrm>
          <a:off x="1272204" y="1706352"/>
          <a:ext cx="7020999" cy="48490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40333">
                  <a:extLst>
                    <a:ext uri="{9D8B030D-6E8A-4147-A177-3AD203B41FA5}">
                      <a16:colId xmlns:a16="http://schemas.microsoft.com/office/drawing/2014/main" val="2073016481"/>
                    </a:ext>
                  </a:extLst>
                </a:gridCol>
                <a:gridCol w="2340333">
                  <a:extLst>
                    <a:ext uri="{9D8B030D-6E8A-4147-A177-3AD203B41FA5}">
                      <a16:colId xmlns:a16="http://schemas.microsoft.com/office/drawing/2014/main" val="2728016740"/>
                    </a:ext>
                  </a:extLst>
                </a:gridCol>
                <a:gridCol w="2340333">
                  <a:extLst>
                    <a:ext uri="{9D8B030D-6E8A-4147-A177-3AD203B41FA5}">
                      <a16:colId xmlns:a16="http://schemas.microsoft.com/office/drawing/2014/main" val="3594827724"/>
                    </a:ext>
                  </a:extLst>
                </a:gridCol>
              </a:tblGrid>
              <a:tr h="440823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Introduction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5"/>
                        </a:rPr>
                        <a:t>Android Development with Kotlin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–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93426"/>
                  </a:ext>
                </a:extLst>
              </a:tr>
              <a:tr h="251898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1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6"/>
                        </a:rPr>
                        <a:t>Kotlin Basics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–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7844"/>
                  </a:ext>
                </a:extLst>
              </a:tr>
              <a:tr h="251898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2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7"/>
                        </a:rPr>
                        <a:t>Functions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–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88898"/>
                  </a:ext>
                </a:extLst>
              </a:tr>
              <a:tr h="251898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3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8"/>
                        </a:rPr>
                        <a:t>Classes and Objects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–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55156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4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100">
                          <a:hlinkClick r:id="rId9"/>
                        </a:rPr>
                        <a:t>Build your first Android app</a:t>
                      </a:r>
                      <a:endParaRPr lang="en-US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10"/>
                        </a:rPr>
                        <a:t>Dice Roller App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815062"/>
                  </a:ext>
                </a:extLst>
              </a:tr>
              <a:tr h="251898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5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11"/>
                        </a:rPr>
                        <a:t>Layouts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12"/>
                        </a:rPr>
                        <a:t>Tip Calculator App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56237"/>
                  </a:ext>
                </a:extLst>
              </a:tr>
              <a:tr h="251898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6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13"/>
                        </a:rPr>
                        <a:t>App Navigation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14"/>
                        </a:rPr>
                        <a:t>AndroidTrivia App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047279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7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15"/>
                        </a:rPr>
                        <a:t>Activity and Fragment Lifecycle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16"/>
                        </a:rPr>
                        <a:t>DessertClicker App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70428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8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17"/>
                        </a:rPr>
                        <a:t>App Architecture (UI Layer)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18"/>
                        </a:rPr>
                        <a:t>Unscramble App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35887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9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19"/>
                        </a:rPr>
                        <a:t>App Architecture (Persistence Layer)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20"/>
                        </a:rPr>
                        <a:t>TrackMySleepQuality App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9825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10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21"/>
                        </a:rPr>
                        <a:t>Advanced RecyclerView use cases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22"/>
                        </a:rPr>
                        <a:t>RecyclerView App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898903"/>
                  </a:ext>
                </a:extLst>
              </a:tr>
              <a:tr h="251898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11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23"/>
                        </a:rPr>
                        <a:t>Connect to the Internet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24"/>
                        </a:rPr>
                        <a:t>MarsRealEstate App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132215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12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25"/>
                        </a:rPr>
                        <a:t>Repository pattern and WorkManager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26"/>
                        </a:rPr>
                        <a:t>WorkManager App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26347"/>
                  </a:ext>
                </a:extLst>
              </a:tr>
              <a:tr h="251898"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/>
                        <a:t>Lesson 13</a:t>
                      </a:r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27"/>
                        </a:rPr>
                        <a:t>App UI Design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sk-SK" sz="1100">
                          <a:hlinkClick r:id="rId28"/>
                        </a:rPr>
                        <a:t>Shrine App</a:t>
                      </a:r>
                      <a:endParaRPr lang="sk-SK" sz="1100"/>
                    </a:p>
                  </a:txBody>
                  <a:tcPr marL="56509" marR="56509" marT="28254" marB="28254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870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5;p38">
            <a:extLst>
              <a:ext uri="{FF2B5EF4-FFF2-40B4-BE49-F238E27FC236}">
                <a16:creationId xmlns:a16="http://schemas.microsoft.com/office/drawing/2014/main" id="{3AFC83F5-123B-7325-FFD1-8E59C98F35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3" y="227767"/>
            <a:ext cx="11543595" cy="763597"/>
          </a:xfrm>
        </p:spPr>
        <p:txBody>
          <a:bodyPr lIns="121898" tIns="121898" rIns="121898" bIns="121898"/>
          <a:lstStyle/>
          <a:p>
            <a:pPr lvl="0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Kotlin resources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Google Shape;246;p38">
            <a:extLst>
              <a:ext uri="{FF2B5EF4-FFF2-40B4-BE49-F238E27FC236}">
                <a16:creationId xmlns:a16="http://schemas.microsoft.com/office/drawing/2014/main" id="{F03FE106-DF14-25C3-A68F-2749691F34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3" y="1991800"/>
            <a:ext cx="11198400" cy="3592796"/>
          </a:xfrm>
        </p:spPr>
        <p:txBody>
          <a:bodyPr lIns="121898" tIns="121898" rIns="121898" bIns="121898"/>
          <a:lstStyle/>
          <a:p>
            <a:pPr lvl="0" indent="-474125">
              <a:spcBef>
                <a:spcPts val="0"/>
              </a:spcBef>
              <a:buClr>
                <a:srgbClr val="000000"/>
              </a:buClr>
              <a:buSzPts val="2000"/>
              <a:buChar char="●"/>
            </a:pPr>
            <a:r>
              <a:rPr lang="en-US" sz="2667" u="sng">
                <a:solidFill>
                  <a:srgbClr val="0563C1"/>
                </a:solidFill>
                <a:hlinkClick r:id="rId3"/>
              </a:rPr>
              <a:t>Learn Kotlin</a:t>
            </a:r>
            <a:r>
              <a:rPr lang="en-US" sz="2667"/>
              <a:t> for a list of official reference materials</a:t>
            </a:r>
            <a:endParaRPr lang="sk-SK" sz="2667"/>
          </a:p>
          <a:p>
            <a:pPr lvl="0" indent="-474125">
              <a:buClr>
                <a:srgbClr val="000000"/>
              </a:buClr>
              <a:buSzPts val="2000"/>
              <a:buChar char="●"/>
            </a:pPr>
            <a:r>
              <a:rPr lang="en-US" sz="2667" u="sng">
                <a:solidFill>
                  <a:srgbClr val="0563C1"/>
                </a:solidFill>
                <a:hlinkClick r:id="rId4"/>
              </a:rPr>
              <a:t>Kotlin Language Documentation</a:t>
            </a:r>
            <a:r>
              <a:rPr lang="en-US" sz="2667"/>
              <a:t> (downloadable PDF)</a:t>
            </a:r>
            <a:endParaRPr lang="sk-SK" sz="2667"/>
          </a:p>
          <a:p>
            <a:pPr lvl="0" indent="-474125">
              <a:buClr>
                <a:srgbClr val="000000"/>
              </a:buClr>
              <a:buSzPts val="2000"/>
              <a:buChar char="●"/>
            </a:pPr>
            <a:r>
              <a:rPr lang="en-US" sz="2667" u="sng">
                <a:solidFill>
                  <a:srgbClr val="0563C1"/>
                </a:solidFill>
                <a:hlinkClick r:id="rId5"/>
              </a:rPr>
              <a:t>Kotlin Koans</a:t>
            </a:r>
            <a:r>
              <a:rPr lang="en-US" sz="2667"/>
              <a:t> for more snippets to practice with</a:t>
            </a:r>
            <a:endParaRPr lang="sk-SK" sz="2667"/>
          </a:p>
          <a:p>
            <a:pPr lvl="0" indent="-474125">
              <a:buClr>
                <a:srgbClr val="000000"/>
              </a:buClr>
              <a:buSzPts val="2000"/>
              <a:buChar char="●"/>
            </a:pPr>
            <a:r>
              <a:rPr lang="en-US" sz="2667" u="sng">
                <a:solidFill>
                  <a:srgbClr val="0563C1"/>
                </a:solidFill>
                <a:hlinkClick r:id="rId6"/>
              </a:rPr>
              <a:t>Coding Conventions</a:t>
            </a:r>
            <a:r>
              <a:rPr lang="en-US" sz="2667"/>
              <a:t> for a coding style guide for the Kotlin language</a:t>
            </a:r>
            <a:endParaRPr lang="sk-SK" sz="2667"/>
          </a:p>
          <a:p>
            <a:pPr lvl="0" indent="-474125">
              <a:spcAft>
                <a:spcPts val="1335"/>
              </a:spcAft>
              <a:buClr>
                <a:srgbClr val="000000"/>
              </a:buClr>
              <a:buSzPts val="2000"/>
              <a:buChar char="●"/>
            </a:pPr>
            <a:r>
              <a:rPr lang="en-US" sz="2667" u="sng">
                <a:solidFill>
                  <a:srgbClr val="0563C1"/>
                </a:solidFill>
                <a:hlinkClick r:id="rId7"/>
              </a:rPr>
              <a:t>Learn Kotlin by Example</a:t>
            </a:r>
            <a:r>
              <a:rPr lang="en-US" sz="2667"/>
              <a:t> for a set of small and simple annotated examples</a:t>
            </a:r>
            <a:endParaRPr lang="sk-SK" sz="2667"/>
          </a:p>
        </p:txBody>
      </p:sp>
      <p:sp>
        <p:nvSpPr>
          <p:cNvPr id="4" name="Google Shape;247;p38">
            <a:extLst>
              <a:ext uri="{FF2B5EF4-FFF2-40B4-BE49-F238E27FC236}">
                <a16:creationId xmlns:a16="http://schemas.microsoft.com/office/drawing/2014/main" id="{3B690093-4D0E-5C8D-0F7F-643142EF28DC}"/>
              </a:ext>
            </a:extLst>
          </p:cNvPr>
          <p:cNvSpPr txBox="1"/>
          <p:nvPr/>
        </p:nvSpPr>
        <p:spPr>
          <a:xfrm>
            <a:off x="11398215" y="6319226"/>
            <a:ext cx="731602" cy="524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6CBA01-74EC-4F56-9101-31E8567B1B2A}" type="slidenum">
              <a:rPr/>
              <a:t>11</a:t>
            </a:fld>
            <a:endParaRPr lang="sk-SK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5" name="Obrázok 1">
            <a:extLst>
              <a:ext uri="{FF2B5EF4-FFF2-40B4-BE49-F238E27FC236}">
                <a16:creationId xmlns:a16="http://schemas.microsoft.com/office/drawing/2014/main" id="{4946A8A6-A085-C0FE-EB67-5DD2759DD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39976"/>
            <a:ext cx="12191996" cy="7171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2;p39">
            <a:extLst>
              <a:ext uri="{FF2B5EF4-FFF2-40B4-BE49-F238E27FC236}">
                <a16:creationId xmlns:a16="http://schemas.microsoft.com/office/drawing/2014/main" id="{6EB4DB91-DA28-4F4B-24AF-3EFD6BB527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121898" tIns="121898" rIns="121898" bIns="121898"/>
          <a:lstStyle/>
          <a:p>
            <a:pPr lvl="0"/>
            <a:r>
              <a:rPr lang="en-US"/>
              <a:t>Android and other resources</a:t>
            </a:r>
            <a:endParaRPr lang="sk-SK"/>
          </a:p>
        </p:txBody>
      </p:sp>
      <p:sp>
        <p:nvSpPr>
          <p:cNvPr id="3" name="Google Shape;253;p39">
            <a:extLst>
              <a:ext uri="{FF2B5EF4-FFF2-40B4-BE49-F238E27FC236}">
                <a16:creationId xmlns:a16="http://schemas.microsoft.com/office/drawing/2014/main" id="{0F723BDF-B73E-26AF-F28B-992E541092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3" y="1558165"/>
            <a:ext cx="11360798" cy="4236799"/>
          </a:xfrm>
        </p:spPr>
        <p:txBody>
          <a:bodyPr lIns="121898" tIns="121898" rIns="121898" bIns="121898"/>
          <a:lstStyle/>
          <a:p>
            <a:pPr lvl="0" indent="-440256">
              <a:spcBef>
                <a:spcPts val="0"/>
              </a:spcBef>
              <a:buClr>
                <a:srgbClr val="000000"/>
              </a:buClr>
              <a:buSzPts val="1600"/>
              <a:buChar char="●"/>
            </a:pPr>
            <a:r>
              <a:rPr lang="en-US" sz="2133" u="sng">
                <a:solidFill>
                  <a:srgbClr val="5B9BD5"/>
                </a:solidFill>
                <a:hlinkClick r:id="rId3"/>
              </a:rPr>
              <a:t>Official Android developer website</a:t>
            </a:r>
            <a:endParaRPr lang="sk-SK" sz="2133"/>
          </a:p>
          <a:p>
            <a:pPr lvl="0" indent="-440256">
              <a:buClr>
                <a:srgbClr val="000000"/>
              </a:buClr>
              <a:buSzPts val="1600"/>
              <a:buChar char="●"/>
            </a:pPr>
            <a:r>
              <a:rPr lang="en-US" sz="2133" u="sng">
                <a:solidFill>
                  <a:srgbClr val="5B9BD5"/>
                </a:solidFill>
                <a:hlinkClick r:id="rId4"/>
              </a:rPr>
              <a:t>Android Developers Blog</a:t>
            </a:r>
            <a:endParaRPr lang="sk-SK" sz="2133"/>
          </a:p>
          <a:p>
            <a:pPr lvl="0" indent="-440256">
              <a:buClr>
                <a:srgbClr val="000000"/>
              </a:buClr>
              <a:buSzPts val="1600"/>
              <a:buChar char="●"/>
            </a:pPr>
            <a:r>
              <a:rPr lang="en-US" sz="2133" u="sng">
                <a:solidFill>
                  <a:srgbClr val="5B9BD5"/>
                </a:solidFill>
                <a:hlinkClick r:id="rId5"/>
              </a:rPr>
              <a:t>Android Developers Medium blog</a:t>
            </a:r>
            <a:r>
              <a:rPr lang="en-US" sz="2133"/>
              <a:t> </a:t>
            </a:r>
            <a:endParaRPr lang="sk-SK" sz="2133"/>
          </a:p>
          <a:p>
            <a:pPr lvl="0" indent="-440256">
              <a:buClr>
                <a:srgbClr val="000000"/>
              </a:buClr>
              <a:buSzPts val="1600"/>
              <a:buChar char="●"/>
            </a:pPr>
            <a:r>
              <a:rPr lang="en-US" sz="2133" u="sng">
                <a:solidFill>
                  <a:srgbClr val="5B9BD5"/>
                </a:solidFill>
                <a:hlinkClick r:id="rId6"/>
              </a:rPr>
              <a:t>Android Developers YouTube channel</a:t>
            </a:r>
            <a:endParaRPr lang="sk-SK" sz="2133"/>
          </a:p>
          <a:p>
            <a:pPr lvl="0" indent="-440256">
              <a:buClr>
                <a:srgbClr val="000000"/>
              </a:buClr>
              <a:buSzPts val="1600"/>
              <a:buChar char="●"/>
            </a:pPr>
            <a:r>
              <a:rPr lang="en-US" sz="2133" u="sng">
                <a:solidFill>
                  <a:srgbClr val="5B9BD5"/>
                </a:solidFill>
                <a:hlinkClick r:id="rId7"/>
              </a:rPr>
              <a:t>@AndroidDev on Twitter</a:t>
            </a:r>
            <a:r>
              <a:rPr lang="en-US" sz="2133"/>
              <a:t> </a:t>
            </a:r>
            <a:endParaRPr lang="sk-SK" sz="2133"/>
          </a:p>
          <a:p>
            <a:pPr lvl="0" indent="-440256">
              <a:buClr>
                <a:srgbClr val="000000"/>
              </a:buClr>
              <a:buSzPts val="1600"/>
              <a:buChar char="●"/>
            </a:pPr>
            <a:r>
              <a:rPr lang="en-US" sz="2133" u="sng">
                <a:solidFill>
                  <a:srgbClr val="0563C1"/>
                </a:solidFill>
                <a:hlinkClick r:id="rId8"/>
              </a:rPr>
              <a:t>Android Developer Newsletter</a:t>
            </a:r>
            <a:endParaRPr lang="sk-SK" sz="2133"/>
          </a:p>
          <a:p>
            <a:pPr lvl="0" indent="-440256">
              <a:buClr>
                <a:srgbClr val="000000"/>
              </a:buClr>
              <a:buSzPts val="1600"/>
              <a:buChar char="●"/>
            </a:pPr>
            <a:r>
              <a:rPr lang="en-US" sz="2133" u="sng">
                <a:solidFill>
                  <a:srgbClr val="5B9BD5"/>
                </a:solidFill>
                <a:hlinkClick r:id="rId9"/>
              </a:rPr>
              <a:t>Stack Overflow</a:t>
            </a:r>
            <a:endParaRPr lang="sk-SK" sz="2133"/>
          </a:p>
          <a:p>
            <a:pPr lvl="0" indent="-440256">
              <a:spcAft>
                <a:spcPts val="1335"/>
              </a:spcAft>
              <a:buClr>
                <a:srgbClr val="000000"/>
              </a:buClr>
              <a:buSzPts val="1600"/>
              <a:buChar char="●"/>
            </a:pPr>
            <a:r>
              <a:rPr lang="en-US" sz="2133"/>
              <a:t>Offline documentation through </a:t>
            </a:r>
            <a:r>
              <a:rPr lang="en-US" sz="2133" u="sng">
                <a:solidFill>
                  <a:srgbClr val="5B9BD5"/>
                </a:solidFill>
                <a:hlinkClick r:id="rId10"/>
              </a:rPr>
              <a:t>SDK Manager</a:t>
            </a:r>
            <a:endParaRPr lang="sk-SK" sz="2133"/>
          </a:p>
        </p:txBody>
      </p:sp>
      <p:sp>
        <p:nvSpPr>
          <p:cNvPr id="4" name="Google Shape;254;p39">
            <a:extLst>
              <a:ext uri="{FF2B5EF4-FFF2-40B4-BE49-F238E27FC236}">
                <a16:creationId xmlns:a16="http://schemas.microsoft.com/office/drawing/2014/main" id="{20923033-D538-6BEE-CEA4-56AA5DA31E44}"/>
              </a:ext>
            </a:extLst>
          </p:cNvPr>
          <p:cNvSpPr txBox="1"/>
          <p:nvPr/>
        </p:nvSpPr>
        <p:spPr>
          <a:xfrm>
            <a:off x="11398215" y="6319226"/>
            <a:ext cx="731602" cy="524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771461-AD2B-4636-9214-AE6F1A514664}" type="slidenum">
              <a:rPr/>
              <a:t>12</a:t>
            </a:fld>
            <a:endParaRPr lang="sk-SK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5" name="Obrázok 1">
            <a:extLst>
              <a:ext uri="{FF2B5EF4-FFF2-40B4-BE49-F238E27FC236}">
                <a16:creationId xmlns:a16="http://schemas.microsoft.com/office/drawing/2014/main" id="{49FEDF21-4DD1-5109-90F9-72EE59240C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39976"/>
            <a:ext cx="12191996" cy="7171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39B04-1A74-6DE2-1512-F53C9910B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1710" y="2675735"/>
            <a:ext cx="7474168" cy="1325559"/>
          </a:xfrm>
        </p:spPr>
        <p:txBody>
          <a:bodyPr/>
          <a:lstStyle/>
          <a:p>
            <a:pPr lvl="0"/>
            <a:r>
              <a:rPr lang="sk-SK"/>
              <a:t>Prvá aplikácia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7FA769C-2D38-D089-6B53-6C2FCFF385F1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9AD20DA7-4102-6144-81AA-974395C23515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C1E524A-4039-B9B8-39A5-B35EE283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45407-ED2E-62DA-9588-F82977713C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Android Studio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6A6ECCA-FC82-684A-56A8-D8A95A6A18C7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8938A341-2F75-50C4-F60C-3C747011256A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62FAD23-D0DF-06F6-298B-EEB8529C5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0EB9F9D-D69A-B98E-BD26-8F3D42C5E815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Zástupný objekt pre obsah 12" descr="Obrázok, na ktorom je text, obloha, vonkajšie, lietadlo&#10;&#10;Automaticky generovaný popis">
            <a:extLst>
              <a:ext uri="{FF2B5EF4-FFF2-40B4-BE49-F238E27FC236}">
                <a16:creationId xmlns:a16="http://schemas.microsoft.com/office/drawing/2014/main" id="{EF7BD277-7809-16FC-D002-8BAD1B352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00072" y="2213040"/>
            <a:ext cx="2143426" cy="193384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8F220-81EE-03E4-2E4A-6033D5C22C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Android Studio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0F724D7-BF2E-D799-A8BC-20B40DC8A6E7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4343E5E6-6872-B0A0-8522-D7158FF38A7F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39A7110-207E-EB39-9016-DCD2039CC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4E19BAC-5C99-8C3C-7A7D-AF5E1D1511BE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DF453F-3D54-F553-5F97-1CAEB0F1EB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2" y="627561"/>
            <a:ext cx="8160611" cy="58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0E612-F634-4DF5-D460-975ED5F0B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Android Studio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CC33B16-65E7-A429-23DE-319EFB915E4A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8F927FDD-00DC-3F2C-E9C0-314D33D44830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13A89A0-9E04-5F42-1331-6454E7C7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800DF19-7BDE-C238-F010-60047824C664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876FA4E4-A45B-7D64-A1DF-59F57F01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0174A5-67AC-CD25-0CCC-D158ED2AE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2424"/>
            <a:ext cx="86487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0E612-F634-4DF5-D460-975ED5F0B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Android Studio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CC33B16-65E7-A429-23DE-319EFB915E4A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8F927FDD-00DC-3F2C-E9C0-314D33D44830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13A89A0-9E04-5F42-1331-6454E7C7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800DF19-7BDE-C238-F010-60047824C664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876FA4E4-A45B-7D64-A1DF-59F57F01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460990-6B20-767E-EACE-D9C5DF3A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2192000" cy="64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0E612-F634-4DF5-D460-975ED5F0B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Android Studio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CC33B16-65E7-A429-23DE-319EFB915E4A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8F927FDD-00DC-3F2C-E9C0-314D33D44830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13A89A0-9E04-5F42-1331-6454E7C7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800DF19-7BDE-C238-F010-60047824C664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876FA4E4-A45B-7D64-A1DF-59F57F01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794269-2D7C-6BAB-621B-49529DCCC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6" r="-6031" b="33868"/>
          <a:stretch/>
        </p:blipFill>
        <p:spPr bwMode="auto">
          <a:xfrm>
            <a:off x="998994" y="358219"/>
            <a:ext cx="8617971" cy="59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82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0E612-F634-4DF5-D460-975ED5F0B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Android Studio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CC33B16-65E7-A429-23DE-319EFB915E4A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8F927FDD-00DC-3F2C-E9C0-314D33D44830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13A89A0-9E04-5F42-1331-6454E7C7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800DF19-7BDE-C238-F010-60047824C664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876FA4E4-A45B-7D64-A1DF-59F57F01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B4651BE-4028-1C73-A642-DC76C256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279399"/>
            <a:ext cx="121920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184059C-916A-EF00-E70D-8FFDEF3DF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t="13199" r="49201" b="67347"/>
          <a:stretch/>
        </p:blipFill>
        <p:spPr bwMode="auto">
          <a:xfrm>
            <a:off x="2133875" y="1110565"/>
            <a:ext cx="7368263" cy="22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906DC39-01C7-A3B7-C477-445D6616A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5" r="29807" b="12132"/>
          <a:stretch/>
        </p:blipFill>
        <p:spPr bwMode="auto">
          <a:xfrm>
            <a:off x="105262" y="5032372"/>
            <a:ext cx="13125426" cy="8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3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B4897-97E1-7DEE-63F0-4239927CAB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Mobilné zariadenia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6EA8901-9DA1-C738-EECC-936F1C1641FD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D2070913-F54E-27D9-785C-3D8D0D72076F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Zástupný objekt pre obsah 4">
            <a:extLst>
              <a:ext uri="{FF2B5EF4-FFF2-40B4-BE49-F238E27FC236}">
                <a16:creationId xmlns:a16="http://schemas.microsoft.com/office/drawing/2014/main" id="{66C494B7-EFFE-0D38-B75E-B62BF1F0B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BlokTextu 16">
            <a:extLst>
              <a:ext uri="{FF2B5EF4-FFF2-40B4-BE49-F238E27FC236}">
                <a16:creationId xmlns:a16="http://schemas.microsoft.com/office/drawing/2014/main" id="{E745B0AC-2744-D8CC-485C-A635C305B9F6}"/>
              </a:ext>
            </a:extLst>
          </p:cNvPr>
          <p:cNvSpPr txBox="1"/>
          <p:nvPr/>
        </p:nvSpPr>
        <p:spPr>
          <a:xfrm>
            <a:off x="6808302" y="6509513"/>
            <a:ext cx="609467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Image by rawpixel.com on Freepik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3AFFC44-E1C0-1998-8B3E-CE84F9438C47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071ED4-6B91-D0E7-8EB3-1AA1E2B9B887}"/>
              </a:ext>
            </a:extLst>
          </p:cNvPr>
          <p:cNvSpPr txBox="1"/>
          <p:nvPr/>
        </p:nvSpPr>
        <p:spPr>
          <a:xfrm>
            <a:off x="1136425" y="1164991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R="0" lvl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Zástupný objekt pre obsah 10">
            <a:extLst>
              <a:ext uri="{FF2B5EF4-FFF2-40B4-BE49-F238E27FC236}">
                <a16:creationId xmlns:a16="http://schemas.microsoft.com/office/drawing/2014/main" id="{1A435CFC-342D-BBC5-A5C9-6FDF041AE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0E612-F634-4DF5-D460-975ED5F0B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Android Studio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CC33B16-65E7-A429-23DE-319EFB915E4A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8F927FDD-00DC-3F2C-E9C0-314D33D44830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13A89A0-9E04-5F42-1331-6454E7C7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800DF19-7BDE-C238-F010-60047824C664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876FA4E4-A45B-7D64-A1DF-59F57F01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DD08325-36E1-8149-ECF8-AD05C7CC1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278"/>
          <a:stretch/>
        </p:blipFill>
        <p:spPr bwMode="auto">
          <a:xfrm>
            <a:off x="65987" y="624961"/>
            <a:ext cx="11742265" cy="551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A71A5A3-2B56-4E50-C28C-55D7BCAB5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14051" b="6200"/>
          <a:stretch/>
        </p:blipFill>
        <p:spPr bwMode="auto">
          <a:xfrm>
            <a:off x="2789780" y="1422297"/>
            <a:ext cx="9018472" cy="43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9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0E612-F634-4DF5-D460-975ED5F0B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Android Studio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CC33B16-65E7-A429-23DE-319EFB915E4A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8F927FDD-00DC-3F2C-E9C0-314D33D44830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13A89A0-9E04-5F42-1331-6454E7C7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800DF19-7BDE-C238-F010-60047824C664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876FA4E4-A45B-7D64-A1DF-59F57F01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D90DFA2-9DE1-2D45-5E1D-E8E749159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9"/>
          <a:stretch/>
        </p:blipFill>
        <p:spPr bwMode="auto">
          <a:xfrm>
            <a:off x="84841" y="221023"/>
            <a:ext cx="11557262" cy="64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3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0E612-F634-4DF5-D460-975ED5F0B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Android Studio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CC33B16-65E7-A429-23DE-319EFB915E4A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8F927FDD-00DC-3F2C-E9C0-314D33D44830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13A89A0-9E04-5F42-1331-6454E7C7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800DF19-7BDE-C238-F010-60047824C664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B689367-571A-9FB7-AFA3-55DB26AE81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2" y="118603"/>
            <a:ext cx="12160901" cy="66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F8308B6-15C0-DE0B-9FB9-4C287F1E6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2" r="48211"/>
          <a:stretch/>
        </p:blipFill>
        <p:spPr bwMode="auto">
          <a:xfrm>
            <a:off x="65181" y="2026147"/>
            <a:ext cx="8602522" cy="471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5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C21EC-AEF2-978E-B003-54238D278E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Možnosti vytvárania aplikácií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1AA0C47-39D0-9ABD-0E6A-96364B441EC0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CBE170B9-A4AA-D670-3295-74DDDB06CBB7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D4B1C00-AA53-8B16-3C3C-CCC78F13E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00FF47B-52D7-0AB9-6E80-ABF90E2F5ABF}"/>
              </a:ext>
            </a:extLst>
          </p:cNvPr>
          <p:cNvSpPr txBox="1"/>
          <p:nvPr/>
        </p:nvSpPr>
        <p:spPr>
          <a:xfrm>
            <a:off x="1136425" y="1164991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7" name="Diagram 10">
            <a:extLst>
              <a:ext uri="{FF2B5EF4-FFF2-40B4-BE49-F238E27FC236}">
                <a16:creationId xmlns:a16="http://schemas.microsoft.com/office/drawing/2014/main" id="{BEAB5FD0-72DD-CBBD-5EFE-3817F3338FB8}"/>
              </a:ext>
            </a:extLst>
          </p:cNvPr>
          <p:cNvGrpSpPr/>
          <p:nvPr/>
        </p:nvGrpSpPr>
        <p:grpSpPr>
          <a:xfrm>
            <a:off x="1969818" y="2714240"/>
            <a:ext cx="5593348" cy="1900306"/>
            <a:chOff x="1969818" y="2714240"/>
            <a:chExt cx="5593348" cy="1900306"/>
          </a:xfrm>
        </p:grpSpPr>
        <p:sp>
          <p:nvSpPr>
            <p:cNvPr id="8" name="Voľný tvar: obrazec 7">
              <a:extLst>
                <a:ext uri="{FF2B5EF4-FFF2-40B4-BE49-F238E27FC236}">
                  <a16:creationId xmlns:a16="http://schemas.microsoft.com/office/drawing/2014/main" id="{8E6451FF-D7EB-77B6-7D29-D3F96698FB75}"/>
                </a:ext>
              </a:extLst>
            </p:cNvPr>
            <p:cNvSpPr/>
            <p:nvPr/>
          </p:nvSpPr>
          <p:spPr>
            <a:xfrm>
              <a:off x="1969818" y="2714240"/>
              <a:ext cx="1056260" cy="422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6257"/>
                <a:gd name="f7" fmla="val 422503"/>
                <a:gd name="f8" fmla="val 845006"/>
                <a:gd name="f9" fmla="val 211252"/>
                <a:gd name="f10" fmla="+- 0 0 -90"/>
                <a:gd name="f11" fmla="*/ f3 1 1056257"/>
                <a:gd name="f12" fmla="*/ f4 1 422503"/>
                <a:gd name="f13" fmla="+- f7 0 f5"/>
                <a:gd name="f14" fmla="+- f6 0 f5"/>
                <a:gd name="f15" fmla="*/ f10 f0 1"/>
                <a:gd name="f16" fmla="*/ f14 1 1056257"/>
                <a:gd name="f17" fmla="*/ f13 1 422503"/>
                <a:gd name="f18" fmla="*/ 0 f14 1"/>
                <a:gd name="f19" fmla="*/ 0 f13 1"/>
                <a:gd name="f20" fmla="*/ 845006 f14 1"/>
                <a:gd name="f21" fmla="*/ 1056257 f14 1"/>
                <a:gd name="f22" fmla="*/ 211252 f13 1"/>
                <a:gd name="f23" fmla="*/ 422503 f13 1"/>
                <a:gd name="f24" fmla="*/ 211252 f14 1"/>
                <a:gd name="f25" fmla="*/ f15 1 f2"/>
                <a:gd name="f26" fmla="*/ f18 1 1056257"/>
                <a:gd name="f27" fmla="*/ f19 1 422503"/>
                <a:gd name="f28" fmla="*/ f20 1 1056257"/>
                <a:gd name="f29" fmla="*/ f21 1 1056257"/>
                <a:gd name="f30" fmla="*/ f22 1 422503"/>
                <a:gd name="f31" fmla="*/ f23 1 422503"/>
                <a:gd name="f32" fmla="*/ f24 1 1056257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56257" h="422503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40459" tIns="14602" rIns="211253" bIns="14602" anchor="ctr" anchorCtr="1" compatLnSpc="1">
              <a:noAutofit/>
            </a:bodyPr>
            <a:lstStyle/>
            <a:p>
              <a:pPr marL="0" marR="0" lvl="0" indent="0" algn="ctr" defTabSz="10223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2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2014</a:t>
              </a:r>
            </a:p>
          </p:txBody>
        </p:sp>
        <p:sp>
          <p:nvSpPr>
            <p:cNvPr id="9" name="Voľný tvar: obrazec 8">
              <a:extLst>
                <a:ext uri="{FF2B5EF4-FFF2-40B4-BE49-F238E27FC236}">
                  <a16:creationId xmlns:a16="http://schemas.microsoft.com/office/drawing/2014/main" id="{C58F6D88-BB32-AB34-B518-731736BA997E}"/>
                </a:ext>
              </a:extLst>
            </p:cNvPr>
            <p:cNvSpPr/>
            <p:nvPr/>
          </p:nvSpPr>
          <p:spPr>
            <a:xfrm>
              <a:off x="2888763" y="2750158"/>
              <a:ext cx="1697940" cy="3506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97937"/>
                <a:gd name="f7" fmla="val 350677"/>
                <a:gd name="f8" fmla="val 1522599"/>
                <a:gd name="f9" fmla="val 175339"/>
                <a:gd name="f10" fmla="+- 0 0 -90"/>
                <a:gd name="f11" fmla="*/ f3 1 1697937"/>
                <a:gd name="f12" fmla="*/ f4 1 350677"/>
                <a:gd name="f13" fmla="+- f7 0 f5"/>
                <a:gd name="f14" fmla="+- f6 0 f5"/>
                <a:gd name="f15" fmla="*/ f10 f0 1"/>
                <a:gd name="f16" fmla="*/ f14 1 1697937"/>
                <a:gd name="f17" fmla="*/ f13 1 350677"/>
                <a:gd name="f18" fmla="*/ 0 f14 1"/>
                <a:gd name="f19" fmla="*/ 0 f13 1"/>
                <a:gd name="f20" fmla="*/ 1522599 f14 1"/>
                <a:gd name="f21" fmla="*/ 1697937 f14 1"/>
                <a:gd name="f22" fmla="*/ 175339 f13 1"/>
                <a:gd name="f23" fmla="*/ 350677 f13 1"/>
                <a:gd name="f24" fmla="*/ 175339 f14 1"/>
                <a:gd name="f25" fmla="*/ f15 1 f2"/>
                <a:gd name="f26" fmla="*/ f18 1 1697937"/>
                <a:gd name="f27" fmla="*/ f19 1 350677"/>
                <a:gd name="f28" fmla="*/ f20 1 1697937"/>
                <a:gd name="f29" fmla="*/ f21 1 1697937"/>
                <a:gd name="f30" fmla="*/ f22 1 350677"/>
                <a:gd name="f31" fmla="*/ f23 1 350677"/>
                <a:gd name="f32" fmla="*/ f24 1 1697937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697937" h="350677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1850" tIns="8257" rIns="175336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13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Java - Eclipse</a:t>
              </a:r>
            </a:p>
          </p:txBody>
        </p:sp>
        <p:sp>
          <p:nvSpPr>
            <p:cNvPr id="10" name="Voľný tvar: obrazec 9">
              <a:extLst>
                <a:ext uri="{FF2B5EF4-FFF2-40B4-BE49-F238E27FC236}">
                  <a16:creationId xmlns:a16="http://schemas.microsoft.com/office/drawing/2014/main" id="{50A491BE-D8E8-4987-B958-B5D956D2493C}"/>
                </a:ext>
              </a:extLst>
            </p:cNvPr>
            <p:cNvSpPr/>
            <p:nvPr/>
          </p:nvSpPr>
          <p:spPr>
            <a:xfrm>
              <a:off x="1969818" y="3195901"/>
              <a:ext cx="1056260" cy="422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6257"/>
                <a:gd name="f7" fmla="val 422503"/>
                <a:gd name="f8" fmla="val 845006"/>
                <a:gd name="f9" fmla="val 211252"/>
                <a:gd name="f10" fmla="+- 0 0 -90"/>
                <a:gd name="f11" fmla="*/ f3 1 1056257"/>
                <a:gd name="f12" fmla="*/ f4 1 422503"/>
                <a:gd name="f13" fmla="+- f7 0 f5"/>
                <a:gd name="f14" fmla="+- f6 0 f5"/>
                <a:gd name="f15" fmla="*/ f10 f0 1"/>
                <a:gd name="f16" fmla="*/ f14 1 1056257"/>
                <a:gd name="f17" fmla="*/ f13 1 422503"/>
                <a:gd name="f18" fmla="*/ 0 f14 1"/>
                <a:gd name="f19" fmla="*/ 0 f13 1"/>
                <a:gd name="f20" fmla="*/ 845006 f14 1"/>
                <a:gd name="f21" fmla="*/ 1056257 f14 1"/>
                <a:gd name="f22" fmla="*/ 211252 f13 1"/>
                <a:gd name="f23" fmla="*/ 422503 f13 1"/>
                <a:gd name="f24" fmla="*/ 211252 f14 1"/>
                <a:gd name="f25" fmla="*/ f15 1 f2"/>
                <a:gd name="f26" fmla="*/ f18 1 1056257"/>
                <a:gd name="f27" fmla="*/ f19 1 422503"/>
                <a:gd name="f28" fmla="*/ f20 1 1056257"/>
                <a:gd name="f29" fmla="*/ f21 1 1056257"/>
                <a:gd name="f30" fmla="*/ f22 1 422503"/>
                <a:gd name="f31" fmla="*/ f23 1 422503"/>
                <a:gd name="f32" fmla="*/ f24 1 1056257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56257" h="422503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40459" tIns="14602" rIns="211253" bIns="14602" anchor="ctr" anchorCtr="1" compatLnSpc="1">
              <a:noAutofit/>
            </a:bodyPr>
            <a:lstStyle/>
            <a:p>
              <a:pPr marL="0" marR="0" lvl="0" indent="0" algn="ctr" defTabSz="10223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2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2015</a:t>
              </a:r>
            </a:p>
          </p:txBody>
        </p:sp>
        <p:sp>
          <p:nvSpPr>
            <p:cNvPr id="11" name="Voľný tvar: obrazec 10">
              <a:extLst>
                <a:ext uri="{FF2B5EF4-FFF2-40B4-BE49-F238E27FC236}">
                  <a16:creationId xmlns:a16="http://schemas.microsoft.com/office/drawing/2014/main" id="{085868CD-D02F-81C6-D308-817DBF7F2A7C}"/>
                </a:ext>
              </a:extLst>
            </p:cNvPr>
            <p:cNvSpPr/>
            <p:nvPr/>
          </p:nvSpPr>
          <p:spPr>
            <a:xfrm>
              <a:off x="2888763" y="3231809"/>
              <a:ext cx="1606125" cy="3506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6121"/>
                <a:gd name="f7" fmla="val 350677"/>
                <a:gd name="f8" fmla="val 1430783"/>
                <a:gd name="f9" fmla="val 175339"/>
                <a:gd name="f10" fmla="+- 0 0 -90"/>
                <a:gd name="f11" fmla="*/ f3 1 1606121"/>
                <a:gd name="f12" fmla="*/ f4 1 350677"/>
                <a:gd name="f13" fmla="+- f7 0 f5"/>
                <a:gd name="f14" fmla="+- f6 0 f5"/>
                <a:gd name="f15" fmla="*/ f10 f0 1"/>
                <a:gd name="f16" fmla="*/ f14 1 1606121"/>
                <a:gd name="f17" fmla="*/ f13 1 350677"/>
                <a:gd name="f18" fmla="*/ 0 f14 1"/>
                <a:gd name="f19" fmla="*/ 0 f13 1"/>
                <a:gd name="f20" fmla="*/ 1430783 f14 1"/>
                <a:gd name="f21" fmla="*/ 1606121 f14 1"/>
                <a:gd name="f22" fmla="*/ 175339 f13 1"/>
                <a:gd name="f23" fmla="*/ 350677 f13 1"/>
                <a:gd name="f24" fmla="*/ 175339 f14 1"/>
                <a:gd name="f25" fmla="*/ f15 1 f2"/>
                <a:gd name="f26" fmla="*/ f18 1 1606121"/>
                <a:gd name="f27" fmla="*/ f19 1 350677"/>
                <a:gd name="f28" fmla="*/ f20 1 1606121"/>
                <a:gd name="f29" fmla="*/ f21 1 1606121"/>
                <a:gd name="f30" fmla="*/ f22 1 350677"/>
                <a:gd name="f31" fmla="*/ f23 1 350677"/>
                <a:gd name="f32" fmla="*/ f24 1 1606121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606121" h="350677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1850" tIns="8257" rIns="175336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13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JS – Ionic</a:t>
              </a:r>
            </a:p>
          </p:txBody>
        </p:sp>
        <p:sp>
          <p:nvSpPr>
            <p:cNvPr id="12" name="Voľný tvar: obrazec 11">
              <a:extLst>
                <a:ext uri="{FF2B5EF4-FFF2-40B4-BE49-F238E27FC236}">
                  <a16:creationId xmlns:a16="http://schemas.microsoft.com/office/drawing/2014/main" id="{2FE3BAB7-3E58-D573-CF1D-C71ED7E6BB60}"/>
                </a:ext>
              </a:extLst>
            </p:cNvPr>
            <p:cNvSpPr/>
            <p:nvPr/>
          </p:nvSpPr>
          <p:spPr>
            <a:xfrm>
              <a:off x="4372148" y="3231809"/>
              <a:ext cx="2109813" cy="3506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09816"/>
                <a:gd name="f7" fmla="val 350677"/>
                <a:gd name="f8" fmla="val 1934478"/>
                <a:gd name="f9" fmla="val 175339"/>
                <a:gd name="f10" fmla="+- 0 0 -90"/>
                <a:gd name="f11" fmla="*/ f3 1 2109816"/>
                <a:gd name="f12" fmla="*/ f4 1 350677"/>
                <a:gd name="f13" fmla="+- f7 0 f5"/>
                <a:gd name="f14" fmla="+- f6 0 f5"/>
                <a:gd name="f15" fmla="*/ f10 f0 1"/>
                <a:gd name="f16" fmla="*/ f14 1 2109816"/>
                <a:gd name="f17" fmla="*/ f13 1 350677"/>
                <a:gd name="f18" fmla="*/ 0 f14 1"/>
                <a:gd name="f19" fmla="*/ 0 f13 1"/>
                <a:gd name="f20" fmla="*/ 1934478 f14 1"/>
                <a:gd name="f21" fmla="*/ 2109816 f14 1"/>
                <a:gd name="f22" fmla="*/ 175339 f13 1"/>
                <a:gd name="f23" fmla="*/ 350677 f13 1"/>
                <a:gd name="f24" fmla="*/ 175339 f14 1"/>
                <a:gd name="f25" fmla="*/ f15 1 f2"/>
                <a:gd name="f26" fmla="*/ f18 1 2109816"/>
                <a:gd name="f27" fmla="*/ f19 1 350677"/>
                <a:gd name="f28" fmla="*/ f20 1 2109816"/>
                <a:gd name="f29" fmla="*/ f21 1 2109816"/>
                <a:gd name="f30" fmla="*/ f22 1 350677"/>
                <a:gd name="f31" fmla="*/ f23 1 350677"/>
                <a:gd name="f32" fmla="*/ f24 1 2109816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109816" h="350677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1850" tIns="8257" rIns="175336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13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JS - React Native</a:t>
              </a:r>
            </a:p>
          </p:txBody>
        </p:sp>
        <p:sp>
          <p:nvSpPr>
            <p:cNvPr id="13" name="Voľný tvar: obrazec 12">
              <a:extLst>
                <a:ext uri="{FF2B5EF4-FFF2-40B4-BE49-F238E27FC236}">
                  <a16:creationId xmlns:a16="http://schemas.microsoft.com/office/drawing/2014/main" id="{A6465350-EB3E-EF2F-ECD4-FF2CC4F456D1}"/>
                </a:ext>
              </a:extLst>
            </p:cNvPr>
            <p:cNvSpPr/>
            <p:nvPr/>
          </p:nvSpPr>
          <p:spPr>
            <a:xfrm>
              <a:off x="1969818" y="3677552"/>
              <a:ext cx="1056260" cy="422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6257"/>
                <a:gd name="f7" fmla="val 422503"/>
                <a:gd name="f8" fmla="val 845006"/>
                <a:gd name="f9" fmla="val 211252"/>
                <a:gd name="f10" fmla="+- 0 0 -90"/>
                <a:gd name="f11" fmla="*/ f3 1 1056257"/>
                <a:gd name="f12" fmla="*/ f4 1 422503"/>
                <a:gd name="f13" fmla="+- f7 0 f5"/>
                <a:gd name="f14" fmla="+- f6 0 f5"/>
                <a:gd name="f15" fmla="*/ f10 f0 1"/>
                <a:gd name="f16" fmla="*/ f14 1 1056257"/>
                <a:gd name="f17" fmla="*/ f13 1 422503"/>
                <a:gd name="f18" fmla="*/ 0 f14 1"/>
                <a:gd name="f19" fmla="*/ 0 f13 1"/>
                <a:gd name="f20" fmla="*/ 845006 f14 1"/>
                <a:gd name="f21" fmla="*/ 1056257 f14 1"/>
                <a:gd name="f22" fmla="*/ 211252 f13 1"/>
                <a:gd name="f23" fmla="*/ 422503 f13 1"/>
                <a:gd name="f24" fmla="*/ 211252 f14 1"/>
                <a:gd name="f25" fmla="*/ f15 1 f2"/>
                <a:gd name="f26" fmla="*/ f18 1 1056257"/>
                <a:gd name="f27" fmla="*/ f19 1 422503"/>
                <a:gd name="f28" fmla="*/ f20 1 1056257"/>
                <a:gd name="f29" fmla="*/ f21 1 1056257"/>
                <a:gd name="f30" fmla="*/ f22 1 422503"/>
                <a:gd name="f31" fmla="*/ f23 1 422503"/>
                <a:gd name="f32" fmla="*/ f24 1 1056257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56257" h="422503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40459" tIns="14602" rIns="211253" bIns="14602" anchor="ctr" anchorCtr="1" compatLnSpc="1">
              <a:noAutofit/>
            </a:bodyPr>
            <a:lstStyle/>
            <a:p>
              <a:pPr marL="0" marR="0" lvl="0" indent="0" algn="ctr" defTabSz="10223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2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2019</a:t>
              </a:r>
            </a:p>
          </p:txBody>
        </p:sp>
        <p:sp>
          <p:nvSpPr>
            <p:cNvPr id="14" name="Voľný tvar: obrazec 13">
              <a:extLst>
                <a:ext uri="{FF2B5EF4-FFF2-40B4-BE49-F238E27FC236}">
                  <a16:creationId xmlns:a16="http://schemas.microsoft.com/office/drawing/2014/main" id="{9D0A27CC-8C8D-725D-674E-4A9CA1E04EA5}"/>
                </a:ext>
              </a:extLst>
            </p:cNvPr>
            <p:cNvSpPr/>
            <p:nvPr/>
          </p:nvSpPr>
          <p:spPr>
            <a:xfrm>
              <a:off x="2888763" y="3678036"/>
              <a:ext cx="1616073" cy="4215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6071"/>
                <a:gd name="f7" fmla="val 421535"/>
                <a:gd name="f8" fmla="val 1405304"/>
                <a:gd name="f9" fmla="val 210768"/>
                <a:gd name="f10" fmla="+- 0 0 -90"/>
                <a:gd name="f11" fmla="*/ f3 1 1616071"/>
                <a:gd name="f12" fmla="*/ f4 1 421535"/>
                <a:gd name="f13" fmla="+- f7 0 f5"/>
                <a:gd name="f14" fmla="+- f6 0 f5"/>
                <a:gd name="f15" fmla="*/ f10 f0 1"/>
                <a:gd name="f16" fmla="*/ f14 1 1616071"/>
                <a:gd name="f17" fmla="*/ f13 1 421535"/>
                <a:gd name="f18" fmla="*/ 0 f14 1"/>
                <a:gd name="f19" fmla="*/ 0 f13 1"/>
                <a:gd name="f20" fmla="*/ 1405304 f14 1"/>
                <a:gd name="f21" fmla="*/ 1616071 f14 1"/>
                <a:gd name="f22" fmla="*/ 210768 f13 1"/>
                <a:gd name="f23" fmla="*/ 421535 f13 1"/>
                <a:gd name="f24" fmla="*/ 210768 f14 1"/>
                <a:gd name="f25" fmla="*/ f15 1 f2"/>
                <a:gd name="f26" fmla="*/ f18 1 1616071"/>
                <a:gd name="f27" fmla="*/ f19 1 421535"/>
                <a:gd name="f28" fmla="*/ f20 1 1616071"/>
                <a:gd name="f29" fmla="*/ f21 1 1616071"/>
                <a:gd name="f30" fmla="*/ f22 1 421535"/>
                <a:gd name="f31" fmla="*/ f23 1 421535"/>
                <a:gd name="f32" fmla="*/ f24 1 1616071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616071" h="421535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27274" tIns="8257" rIns="210769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13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Kotlin</a:t>
              </a:r>
            </a:p>
          </p:txBody>
        </p:sp>
        <p:sp>
          <p:nvSpPr>
            <p:cNvPr id="15" name="Voľný tvar: obrazec 14">
              <a:extLst>
                <a:ext uri="{FF2B5EF4-FFF2-40B4-BE49-F238E27FC236}">
                  <a16:creationId xmlns:a16="http://schemas.microsoft.com/office/drawing/2014/main" id="{935DC93A-9C45-15CD-D555-50A0146D3729}"/>
                </a:ext>
              </a:extLst>
            </p:cNvPr>
            <p:cNvSpPr/>
            <p:nvPr/>
          </p:nvSpPr>
          <p:spPr>
            <a:xfrm>
              <a:off x="1969818" y="4175625"/>
              <a:ext cx="1056260" cy="422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6257"/>
                <a:gd name="f7" fmla="val 422503"/>
                <a:gd name="f8" fmla="val 845006"/>
                <a:gd name="f9" fmla="val 211252"/>
                <a:gd name="f10" fmla="+- 0 0 -90"/>
                <a:gd name="f11" fmla="*/ f3 1 1056257"/>
                <a:gd name="f12" fmla="*/ f4 1 422503"/>
                <a:gd name="f13" fmla="+- f7 0 f5"/>
                <a:gd name="f14" fmla="+- f6 0 f5"/>
                <a:gd name="f15" fmla="*/ f10 f0 1"/>
                <a:gd name="f16" fmla="*/ f14 1 1056257"/>
                <a:gd name="f17" fmla="*/ f13 1 422503"/>
                <a:gd name="f18" fmla="*/ 0 f14 1"/>
                <a:gd name="f19" fmla="*/ 0 f13 1"/>
                <a:gd name="f20" fmla="*/ 845006 f14 1"/>
                <a:gd name="f21" fmla="*/ 1056257 f14 1"/>
                <a:gd name="f22" fmla="*/ 211252 f13 1"/>
                <a:gd name="f23" fmla="*/ 422503 f13 1"/>
                <a:gd name="f24" fmla="*/ 211252 f14 1"/>
                <a:gd name="f25" fmla="*/ f15 1 f2"/>
                <a:gd name="f26" fmla="*/ f18 1 1056257"/>
                <a:gd name="f27" fmla="*/ f19 1 422503"/>
                <a:gd name="f28" fmla="*/ f20 1 1056257"/>
                <a:gd name="f29" fmla="*/ f21 1 1056257"/>
                <a:gd name="f30" fmla="*/ f22 1 422503"/>
                <a:gd name="f31" fmla="*/ f23 1 422503"/>
                <a:gd name="f32" fmla="*/ f24 1 1056257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56257" h="422503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40459" tIns="14602" rIns="211253" bIns="14602" anchor="ctr" anchorCtr="1" compatLnSpc="1">
              <a:noAutofit/>
            </a:bodyPr>
            <a:lstStyle/>
            <a:p>
              <a:pPr marL="0" marR="0" lvl="0" indent="0" algn="ctr" defTabSz="10223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2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2021</a:t>
              </a:r>
            </a:p>
          </p:txBody>
        </p:sp>
        <p:sp>
          <p:nvSpPr>
            <p:cNvPr id="16" name="Voľný tvar: obrazec 15">
              <a:extLst>
                <a:ext uri="{FF2B5EF4-FFF2-40B4-BE49-F238E27FC236}">
                  <a16:creationId xmlns:a16="http://schemas.microsoft.com/office/drawing/2014/main" id="{75A1D3D9-9256-D64E-8BFC-81AB2F5D4B0A}"/>
                </a:ext>
              </a:extLst>
            </p:cNvPr>
            <p:cNvSpPr/>
            <p:nvPr/>
          </p:nvSpPr>
          <p:spPr>
            <a:xfrm>
              <a:off x="2888763" y="4159203"/>
              <a:ext cx="1624477" cy="4553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24479"/>
                <a:gd name="f7" fmla="val 455340"/>
                <a:gd name="f8" fmla="val 1396809"/>
                <a:gd name="f9" fmla="val 227670"/>
                <a:gd name="f10" fmla="+- 0 0 -90"/>
                <a:gd name="f11" fmla="*/ f3 1 1624479"/>
                <a:gd name="f12" fmla="*/ f4 1 455340"/>
                <a:gd name="f13" fmla="+- f7 0 f5"/>
                <a:gd name="f14" fmla="+- f6 0 f5"/>
                <a:gd name="f15" fmla="*/ f10 f0 1"/>
                <a:gd name="f16" fmla="*/ f14 1 1624479"/>
                <a:gd name="f17" fmla="*/ f13 1 455340"/>
                <a:gd name="f18" fmla="*/ 0 f14 1"/>
                <a:gd name="f19" fmla="*/ 0 f13 1"/>
                <a:gd name="f20" fmla="*/ 1396809 f14 1"/>
                <a:gd name="f21" fmla="*/ 1624479 f14 1"/>
                <a:gd name="f22" fmla="*/ 227670 f13 1"/>
                <a:gd name="f23" fmla="*/ 455340 f13 1"/>
                <a:gd name="f24" fmla="*/ 227670 f14 1"/>
                <a:gd name="f25" fmla="*/ f15 1 f2"/>
                <a:gd name="f26" fmla="*/ f18 1 1624479"/>
                <a:gd name="f27" fmla="*/ f19 1 455340"/>
                <a:gd name="f28" fmla="*/ f20 1 1624479"/>
                <a:gd name="f29" fmla="*/ f21 1 1624479"/>
                <a:gd name="f30" fmla="*/ f22 1 455340"/>
                <a:gd name="f31" fmla="*/ f23 1 455340"/>
                <a:gd name="f32" fmla="*/ f24 1 1624479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624479" h="45534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44181" tIns="8257" rIns="227667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13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Dart – Flutter</a:t>
              </a:r>
            </a:p>
          </p:txBody>
        </p:sp>
        <p:sp>
          <p:nvSpPr>
            <p:cNvPr id="17" name="Voľný tvar: obrazec 16">
              <a:extLst>
                <a:ext uri="{FF2B5EF4-FFF2-40B4-BE49-F238E27FC236}">
                  <a16:creationId xmlns:a16="http://schemas.microsoft.com/office/drawing/2014/main" id="{C7674D36-9507-32E4-BA06-3FA2C68C4516}"/>
                </a:ext>
              </a:extLst>
            </p:cNvPr>
            <p:cNvSpPr/>
            <p:nvPr/>
          </p:nvSpPr>
          <p:spPr>
            <a:xfrm>
              <a:off x="4390509" y="4173239"/>
              <a:ext cx="1965960" cy="427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5960"/>
                <a:gd name="f7" fmla="val 427272"/>
                <a:gd name="f8" fmla="val 1752324"/>
                <a:gd name="f9" fmla="val 213636"/>
                <a:gd name="f10" fmla="+- 0 0 -90"/>
                <a:gd name="f11" fmla="*/ f3 1 1965960"/>
                <a:gd name="f12" fmla="*/ f4 1 427272"/>
                <a:gd name="f13" fmla="+- f7 0 f5"/>
                <a:gd name="f14" fmla="+- f6 0 f5"/>
                <a:gd name="f15" fmla="*/ f10 f0 1"/>
                <a:gd name="f16" fmla="*/ f14 1 1965960"/>
                <a:gd name="f17" fmla="*/ f13 1 427272"/>
                <a:gd name="f18" fmla="*/ 0 f14 1"/>
                <a:gd name="f19" fmla="*/ 0 f13 1"/>
                <a:gd name="f20" fmla="*/ 1752324 f14 1"/>
                <a:gd name="f21" fmla="*/ 1965960 f14 1"/>
                <a:gd name="f22" fmla="*/ 213636 f13 1"/>
                <a:gd name="f23" fmla="*/ 427272 f13 1"/>
                <a:gd name="f24" fmla="*/ 213636 f14 1"/>
                <a:gd name="f25" fmla="*/ f15 1 f2"/>
                <a:gd name="f26" fmla="*/ f18 1 1965960"/>
                <a:gd name="f27" fmla="*/ f19 1 427272"/>
                <a:gd name="f28" fmla="*/ f20 1 1965960"/>
                <a:gd name="f29" fmla="*/ f21 1 1965960"/>
                <a:gd name="f30" fmla="*/ f22 1 427272"/>
                <a:gd name="f31" fmla="*/ f23 1 427272"/>
                <a:gd name="f32" fmla="*/ f24 1 1965960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965960" h="427272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30145" tIns="8257" rIns="213640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13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Jetpack Compose</a:t>
              </a:r>
            </a:p>
          </p:txBody>
        </p:sp>
        <p:sp>
          <p:nvSpPr>
            <p:cNvPr id="18" name="Voľný tvar: obrazec 17">
              <a:extLst>
                <a:ext uri="{FF2B5EF4-FFF2-40B4-BE49-F238E27FC236}">
                  <a16:creationId xmlns:a16="http://schemas.microsoft.com/office/drawing/2014/main" id="{FCEC2744-3E9C-1A85-7B1A-7721EE14F1A6}"/>
                </a:ext>
              </a:extLst>
            </p:cNvPr>
            <p:cNvSpPr/>
            <p:nvPr/>
          </p:nvSpPr>
          <p:spPr>
            <a:xfrm>
              <a:off x="6233729" y="4190987"/>
              <a:ext cx="1329437" cy="39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29436"/>
                <a:gd name="f7" fmla="val 391770"/>
                <a:gd name="f8" fmla="val 1133551"/>
                <a:gd name="f9" fmla="val 195885"/>
                <a:gd name="f10" fmla="+- 0 0 -90"/>
                <a:gd name="f11" fmla="*/ f3 1 1329436"/>
                <a:gd name="f12" fmla="*/ f4 1 391770"/>
                <a:gd name="f13" fmla="+- f7 0 f5"/>
                <a:gd name="f14" fmla="+- f6 0 f5"/>
                <a:gd name="f15" fmla="*/ f10 f0 1"/>
                <a:gd name="f16" fmla="*/ f14 1 1329436"/>
                <a:gd name="f17" fmla="*/ f13 1 391770"/>
                <a:gd name="f18" fmla="*/ 0 f14 1"/>
                <a:gd name="f19" fmla="*/ 0 f13 1"/>
                <a:gd name="f20" fmla="*/ 1133551 f14 1"/>
                <a:gd name="f21" fmla="*/ 1329436 f14 1"/>
                <a:gd name="f22" fmla="*/ 195885 f13 1"/>
                <a:gd name="f23" fmla="*/ 391770 f13 1"/>
                <a:gd name="f24" fmla="*/ 195885 f14 1"/>
                <a:gd name="f25" fmla="*/ f15 1 f2"/>
                <a:gd name="f26" fmla="*/ f18 1 1329436"/>
                <a:gd name="f27" fmla="*/ f19 1 391770"/>
                <a:gd name="f28" fmla="*/ f20 1 1329436"/>
                <a:gd name="f29" fmla="*/ f21 1 1329436"/>
                <a:gd name="f30" fmla="*/ f22 1 391770"/>
                <a:gd name="f31" fmla="*/ f23 1 391770"/>
                <a:gd name="f32" fmla="*/ f24 1 1329436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329436" h="391770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00000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12396" tIns="8257" rIns="195882" bIns="8257" anchor="ctr" anchorCtr="1" compatLnSpc="1">
              <a:noAutofit/>
            </a:bodyPr>
            <a:lstStyle/>
            <a:p>
              <a:pPr marL="0" marR="0" lvl="0" indent="0" algn="ctr" defTabSz="57784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13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jQuery mobile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72A12-F7CA-00EA-261F-1BAF6B7929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Verzie Android OS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C43ABE82-7A81-8BFF-A035-86FD7705D772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53170413-5D36-EEA7-C332-EC2A1DA2C583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25F1B4A-9037-379E-AEE5-C608CC3A1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1032D70-6D39-620F-DEBB-7DF7D6807E44}"/>
              </a:ext>
            </a:extLst>
          </p:cNvPr>
          <p:cNvSpPr txBox="1"/>
          <p:nvPr/>
        </p:nvSpPr>
        <p:spPr>
          <a:xfrm>
            <a:off x="1136425" y="1164991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7" name="Diagram 10">
            <a:extLst>
              <a:ext uri="{FF2B5EF4-FFF2-40B4-BE49-F238E27FC236}">
                <a16:creationId xmlns:a16="http://schemas.microsoft.com/office/drawing/2014/main" id="{24912E15-4F9C-C25E-90D8-7AAA1865D8E3}"/>
              </a:ext>
            </a:extLst>
          </p:cNvPr>
          <p:cNvGrpSpPr/>
          <p:nvPr/>
        </p:nvGrpSpPr>
        <p:grpSpPr>
          <a:xfrm>
            <a:off x="1534061" y="1694200"/>
            <a:ext cx="2544893" cy="4626516"/>
            <a:chOff x="1534061" y="1694200"/>
            <a:chExt cx="2544893" cy="4626516"/>
          </a:xfrm>
        </p:grpSpPr>
        <p:sp>
          <p:nvSpPr>
            <p:cNvPr id="8" name="Voľný tvar: obrazec 7">
              <a:extLst>
                <a:ext uri="{FF2B5EF4-FFF2-40B4-BE49-F238E27FC236}">
                  <a16:creationId xmlns:a16="http://schemas.microsoft.com/office/drawing/2014/main" id="{7BEF9113-0057-2C1F-9C0C-5A53BF265E7A}"/>
                </a:ext>
              </a:extLst>
            </p:cNvPr>
            <p:cNvSpPr/>
            <p:nvPr/>
          </p:nvSpPr>
          <p:spPr>
            <a:xfrm>
              <a:off x="1534061" y="1694200"/>
              <a:ext cx="1027200" cy="410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7202"/>
                <a:gd name="f7" fmla="val 410881"/>
                <a:gd name="f8" fmla="val 821762"/>
                <a:gd name="f9" fmla="val 205441"/>
                <a:gd name="f10" fmla="+- 0 0 -90"/>
                <a:gd name="f11" fmla="*/ f3 1 1027202"/>
                <a:gd name="f12" fmla="*/ f4 1 410881"/>
                <a:gd name="f13" fmla="+- f7 0 f5"/>
                <a:gd name="f14" fmla="+- f6 0 f5"/>
                <a:gd name="f15" fmla="*/ f10 f0 1"/>
                <a:gd name="f16" fmla="*/ f14 1 1027202"/>
                <a:gd name="f17" fmla="*/ f13 1 410881"/>
                <a:gd name="f18" fmla="*/ 0 f14 1"/>
                <a:gd name="f19" fmla="*/ 0 f13 1"/>
                <a:gd name="f20" fmla="*/ 821762 f14 1"/>
                <a:gd name="f21" fmla="*/ 1027202 f14 1"/>
                <a:gd name="f22" fmla="*/ 205441 f13 1"/>
                <a:gd name="f23" fmla="*/ 410881 f13 1"/>
                <a:gd name="f24" fmla="*/ 205441 f14 1"/>
                <a:gd name="f25" fmla="*/ f15 1 f2"/>
                <a:gd name="f26" fmla="*/ f18 1 1027202"/>
                <a:gd name="f27" fmla="*/ f19 1 410881"/>
                <a:gd name="f28" fmla="*/ f20 1 1027202"/>
                <a:gd name="f29" fmla="*/ f21 1 1027202"/>
                <a:gd name="f30" fmla="*/ f22 1 410881"/>
                <a:gd name="f31" fmla="*/ f23 1 410881"/>
                <a:gd name="f32" fmla="*/ f24 1 102720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27202" h="41088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382" tIns="13972" rIns="205438" bIns="1397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sk-SK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2013</a:t>
              </a:r>
            </a:p>
          </p:txBody>
        </p:sp>
        <p:sp>
          <p:nvSpPr>
            <p:cNvPr id="9" name="Voľný tvar: obrazec 8">
              <a:extLst>
                <a:ext uri="{FF2B5EF4-FFF2-40B4-BE49-F238E27FC236}">
                  <a16:creationId xmlns:a16="http://schemas.microsoft.com/office/drawing/2014/main" id="{45879CDB-6506-DA93-49BC-0BECF1481B2F}"/>
                </a:ext>
              </a:extLst>
            </p:cNvPr>
            <p:cNvSpPr/>
            <p:nvPr/>
          </p:nvSpPr>
          <p:spPr>
            <a:xfrm>
              <a:off x="2427722" y="1729121"/>
              <a:ext cx="1651232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1230"/>
                <a:gd name="f7" fmla="val 341031"/>
                <a:gd name="f8" fmla="val 1480715"/>
                <a:gd name="f9" fmla="val 170516"/>
                <a:gd name="f10" fmla="+- 0 0 -90"/>
                <a:gd name="f11" fmla="*/ f3 1 1651230"/>
                <a:gd name="f12" fmla="*/ f4 1 341031"/>
                <a:gd name="f13" fmla="+- f7 0 f5"/>
                <a:gd name="f14" fmla="+- f6 0 f5"/>
                <a:gd name="f15" fmla="*/ f10 f0 1"/>
                <a:gd name="f16" fmla="*/ f14 1 1651230"/>
                <a:gd name="f17" fmla="*/ f13 1 341031"/>
                <a:gd name="f18" fmla="*/ 0 f14 1"/>
                <a:gd name="f19" fmla="*/ 0 f13 1"/>
                <a:gd name="f20" fmla="*/ 1480715 f14 1"/>
                <a:gd name="f21" fmla="*/ 1651230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1651230"/>
                <a:gd name="f27" fmla="*/ f19 1 341031"/>
                <a:gd name="f28" fmla="*/ f20 1 1651230"/>
                <a:gd name="f29" fmla="*/ f21 1 1651230"/>
                <a:gd name="f30" fmla="*/ f22 1 341031"/>
                <a:gd name="f31" fmla="*/ f23 1 341031"/>
                <a:gd name="f32" fmla="*/ f24 1 1651230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651230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4.4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Voľný tvar: obrazec 9">
              <a:extLst>
                <a:ext uri="{FF2B5EF4-FFF2-40B4-BE49-F238E27FC236}">
                  <a16:creationId xmlns:a16="http://schemas.microsoft.com/office/drawing/2014/main" id="{5ED7B9F3-3B94-76B2-8719-7A38F7F32455}"/>
                </a:ext>
              </a:extLst>
            </p:cNvPr>
            <p:cNvSpPr/>
            <p:nvPr/>
          </p:nvSpPr>
          <p:spPr>
            <a:xfrm>
              <a:off x="1534061" y="2162601"/>
              <a:ext cx="1027200" cy="410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7202"/>
                <a:gd name="f7" fmla="val 410881"/>
                <a:gd name="f8" fmla="val 821762"/>
                <a:gd name="f9" fmla="val 205441"/>
                <a:gd name="f10" fmla="+- 0 0 -90"/>
                <a:gd name="f11" fmla="*/ f3 1 1027202"/>
                <a:gd name="f12" fmla="*/ f4 1 410881"/>
                <a:gd name="f13" fmla="+- f7 0 f5"/>
                <a:gd name="f14" fmla="+- f6 0 f5"/>
                <a:gd name="f15" fmla="*/ f10 f0 1"/>
                <a:gd name="f16" fmla="*/ f14 1 1027202"/>
                <a:gd name="f17" fmla="*/ f13 1 410881"/>
                <a:gd name="f18" fmla="*/ 0 f14 1"/>
                <a:gd name="f19" fmla="*/ 0 f13 1"/>
                <a:gd name="f20" fmla="*/ 821762 f14 1"/>
                <a:gd name="f21" fmla="*/ 1027202 f14 1"/>
                <a:gd name="f22" fmla="*/ 205441 f13 1"/>
                <a:gd name="f23" fmla="*/ 410881 f13 1"/>
                <a:gd name="f24" fmla="*/ 205441 f14 1"/>
                <a:gd name="f25" fmla="*/ f15 1 f2"/>
                <a:gd name="f26" fmla="*/ f18 1 1027202"/>
                <a:gd name="f27" fmla="*/ f19 1 410881"/>
                <a:gd name="f28" fmla="*/ f20 1 1027202"/>
                <a:gd name="f29" fmla="*/ f21 1 1027202"/>
                <a:gd name="f30" fmla="*/ f22 1 410881"/>
                <a:gd name="f31" fmla="*/ f23 1 410881"/>
                <a:gd name="f32" fmla="*/ f24 1 102720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27202" h="41088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382" tIns="13972" rIns="205438" bIns="1397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2014</a:t>
              </a:r>
              <a:endParaRPr lang="sk-SK" sz="2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Voľný tvar: obrazec 10">
              <a:extLst>
                <a:ext uri="{FF2B5EF4-FFF2-40B4-BE49-F238E27FC236}">
                  <a16:creationId xmlns:a16="http://schemas.microsoft.com/office/drawing/2014/main" id="{CBB16F47-62E8-67F2-03A8-6D88196C5F54}"/>
                </a:ext>
              </a:extLst>
            </p:cNvPr>
            <p:cNvSpPr/>
            <p:nvPr/>
          </p:nvSpPr>
          <p:spPr>
            <a:xfrm>
              <a:off x="2427722" y="2197522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5.0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Voľný tvar: obrazec 11">
              <a:extLst>
                <a:ext uri="{FF2B5EF4-FFF2-40B4-BE49-F238E27FC236}">
                  <a16:creationId xmlns:a16="http://schemas.microsoft.com/office/drawing/2014/main" id="{93D1D53D-95EB-763B-EE3D-2732CFDE1CB1}"/>
                </a:ext>
              </a:extLst>
            </p:cNvPr>
            <p:cNvSpPr/>
            <p:nvPr/>
          </p:nvSpPr>
          <p:spPr>
            <a:xfrm>
              <a:off x="1534061" y="2631003"/>
              <a:ext cx="1027200" cy="410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7202"/>
                <a:gd name="f7" fmla="val 410881"/>
                <a:gd name="f8" fmla="val 821762"/>
                <a:gd name="f9" fmla="val 205441"/>
                <a:gd name="f10" fmla="+- 0 0 -90"/>
                <a:gd name="f11" fmla="*/ f3 1 1027202"/>
                <a:gd name="f12" fmla="*/ f4 1 410881"/>
                <a:gd name="f13" fmla="+- f7 0 f5"/>
                <a:gd name="f14" fmla="+- f6 0 f5"/>
                <a:gd name="f15" fmla="*/ f10 f0 1"/>
                <a:gd name="f16" fmla="*/ f14 1 1027202"/>
                <a:gd name="f17" fmla="*/ f13 1 410881"/>
                <a:gd name="f18" fmla="*/ 0 f14 1"/>
                <a:gd name="f19" fmla="*/ 0 f13 1"/>
                <a:gd name="f20" fmla="*/ 821762 f14 1"/>
                <a:gd name="f21" fmla="*/ 1027202 f14 1"/>
                <a:gd name="f22" fmla="*/ 205441 f13 1"/>
                <a:gd name="f23" fmla="*/ 410881 f13 1"/>
                <a:gd name="f24" fmla="*/ 205441 f14 1"/>
                <a:gd name="f25" fmla="*/ f15 1 f2"/>
                <a:gd name="f26" fmla="*/ f18 1 1027202"/>
                <a:gd name="f27" fmla="*/ f19 1 410881"/>
                <a:gd name="f28" fmla="*/ f20 1 1027202"/>
                <a:gd name="f29" fmla="*/ f21 1 1027202"/>
                <a:gd name="f30" fmla="*/ f22 1 410881"/>
                <a:gd name="f31" fmla="*/ f23 1 410881"/>
                <a:gd name="f32" fmla="*/ f24 1 102720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27202" h="41088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382" tIns="13972" rIns="205438" bIns="1397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2015</a:t>
              </a:r>
              <a:endParaRPr lang="sk-SK" sz="2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Voľný tvar: obrazec 12">
              <a:extLst>
                <a:ext uri="{FF2B5EF4-FFF2-40B4-BE49-F238E27FC236}">
                  <a16:creationId xmlns:a16="http://schemas.microsoft.com/office/drawing/2014/main" id="{FE4C96BB-A997-33B3-8882-4C42A8C912B8}"/>
                </a:ext>
              </a:extLst>
            </p:cNvPr>
            <p:cNvSpPr/>
            <p:nvPr/>
          </p:nvSpPr>
          <p:spPr>
            <a:xfrm>
              <a:off x="2427722" y="2665933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5.1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Voľný tvar: obrazec 13">
              <a:extLst>
                <a:ext uri="{FF2B5EF4-FFF2-40B4-BE49-F238E27FC236}">
                  <a16:creationId xmlns:a16="http://schemas.microsoft.com/office/drawing/2014/main" id="{01185FEE-4094-7DDB-A5EB-5068B2D72DA1}"/>
                </a:ext>
              </a:extLst>
            </p:cNvPr>
            <p:cNvSpPr/>
            <p:nvPr/>
          </p:nvSpPr>
          <p:spPr>
            <a:xfrm>
              <a:off x="3160943" y="2665933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6.0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Voľný tvar: obrazec 14">
              <a:extLst>
                <a:ext uri="{FF2B5EF4-FFF2-40B4-BE49-F238E27FC236}">
                  <a16:creationId xmlns:a16="http://schemas.microsoft.com/office/drawing/2014/main" id="{7811C47C-BC8D-17FC-6194-FFFCB3091E69}"/>
                </a:ext>
              </a:extLst>
            </p:cNvPr>
            <p:cNvSpPr/>
            <p:nvPr/>
          </p:nvSpPr>
          <p:spPr>
            <a:xfrm>
              <a:off x="1534061" y="3099404"/>
              <a:ext cx="1027200" cy="410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7202"/>
                <a:gd name="f7" fmla="val 410881"/>
                <a:gd name="f8" fmla="val 821762"/>
                <a:gd name="f9" fmla="val 205441"/>
                <a:gd name="f10" fmla="+- 0 0 -90"/>
                <a:gd name="f11" fmla="*/ f3 1 1027202"/>
                <a:gd name="f12" fmla="*/ f4 1 410881"/>
                <a:gd name="f13" fmla="+- f7 0 f5"/>
                <a:gd name="f14" fmla="+- f6 0 f5"/>
                <a:gd name="f15" fmla="*/ f10 f0 1"/>
                <a:gd name="f16" fmla="*/ f14 1 1027202"/>
                <a:gd name="f17" fmla="*/ f13 1 410881"/>
                <a:gd name="f18" fmla="*/ 0 f14 1"/>
                <a:gd name="f19" fmla="*/ 0 f13 1"/>
                <a:gd name="f20" fmla="*/ 821762 f14 1"/>
                <a:gd name="f21" fmla="*/ 1027202 f14 1"/>
                <a:gd name="f22" fmla="*/ 205441 f13 1"/>
                <a:gd name="f23" fmla="*/ 410881 f13 1"/>
                <a:gd name="f24" fmla="*/ 205441 f14 1"/>
                <a:gd name="f25" fmla="*/ f15 1 f2"/>
                <a:gd name="f26" fmla="*/ f18 1 1027202"/>
                <a:gd name="f27" fmla="*/ f19 1 410881"/>
                <a:gd name="f28" fmla="*/ f20 1 1027202"/>
                <a:gd name="f29" fmla="*/ f21 1 1027202"/>
                <a:gd name="f30" fmla="*/ f22 1 410881"/>
                <a:gd name="f31" fmla="*/ f23 1 410881"/>
                <a:gd name="f32" fmla="*/ f24 1 102720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27202" h="41088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382" tIns="13972" rIns="205438" bIns="1397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2016</a:t>
              </a:r>
              <a:endParaRPr lang="sk-SK" sz="2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Voľný tvar: obrazec 15">
              <a:extLst>
                <a:ext uri="{FF2B5EF4-FFF2-40B4-BE49-F238E27FC236}">
                  <a16:creationId xmlns:a16="http://schemas.microsoft.com/office/drawing/2014/main" id="{BF33824F-7672-F543-3F2A-FACC0E2BB4E5}"/>
                </a:ext>
              </a:extLst>
            </p:cNvPr>
            <p:cNvSpPr/>
            <p:nvPr/>
          </p:nvSpPr>
          <p:spPr>
            <a:xfrm>
              <a:off x="2427722" y="3134334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7.0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Voľný tvar: obrazec 16">
              <a:extLst>
                <a:ext uri="{FF2B5EF4-FFF2-40B4-BE49-F238E27FC236}">
                  <a16:creationId xmlns:a16="http://schemas.microsoft.com/office/drawing/2014/main" id="{E4724E81-06F7-8CF9-BCC1-1644A82F9B92}"/>
                </a:ext>
              </a:extLst>
            </p:cNvPr>
            <p:cNvSpPr/>
            <p:nvPr/>
          </p:nvSpPr>
          <p:spPr>
            <a:xfrm>
              <a:off x="3160943" y="3134334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7.1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Voľný tvar: obrazec 17">
              <a:extLst>
                <a:ext uri="{FF2B5EF4-FFF2-40B4-BE49-F238E27FC236}">
                  <a16:creationId xmlns:a16="http://schemas.microsoft.com/office/drawing/2014/main" id="{96367BAD-B366-0F9C-E961-0780AD5EE409}"/>
                </a:ext>
              </a:extLst>
            </p:cNvPr>
            <p:cNvSpPr/>
            <p:nvPr/>
          </p:nvSpPr>
          <p:spPr>
            <a:xfrm>
              <a:off x="1534061" y="3567815"/>
              <a:ext cx="1027200" cy="410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7202"/>
                <a:gd name="f7" fmla="val 410881"/>
                <a:gd name="f8" fmla="val 821762"/>
                <a:gd name="f9" fmla="val 205441"/>
                <a:gd name="f10" fmla="+- 0 0 -90"/>
                <a:gd name="f11" fmla="*/ f3 1 1027202"/>
                <a:gd name="f12" fmla="*/ f4 1 410881"/>
                <a:gd name="f13" fmla="+- f7 0 f5"/>
                <a:gd name="f14" fmla="+- f6 0 f5"/>
                <a:gd name="f15" fmla="*/ f10 f0 1"/>
                <a:gd name="f16" fmla="*/ f14 1 1027202"/>
                <a:gd name="f17" fmla="*/ f13 1 410881"/>
                <a:gd name="f18" fmla="*/ 0 f14 1"/>
                <a:gd name="f19" fmla="*/ 0 f13 1"/>
                <a:gd name="f20" fmla="*/ 821762 f14 1"/>
                <a:gd name="f21" fmla="*/ 1027202 f14 1"/>
                <a:gd name="f22" fmla="*/ 205441 f13 1"/>
                <a:gd name="f23" fmla="*/ 410881 f13 1"/>
                <a:gd name="f24" fmla="*/ 205441 f14 1"/>
                <a:gd name="f25" fmla="*/ f15 1 f2"/>
                <a:gd name="f26" fmla="*/ f18 1 1027202"/>
                <a:gd name="f27" fmla="*/ f19 1 410881"/>
                <a:gd name="f28" fmla="*/ f20 1 1027202"/>
                <a:gd name="f29" fmla="*/ f21 1 1027202"/>
                <a:gd name="f30" fmla="*/ f22 1 410881"/>
                <a:gd name="f31" fmla="*/ f23 1 410881"/>
                <a:gd name="f32" fmla="*/ f24 1 102720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27202" h="41088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382" tIns="13972" rIns="205438" bIns="1397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2017</a:t>
              </a:r>
              <a:endParaRPr lang="sk-SK" sz="2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9" name="Voľný tvar: obrazec 18">
              <a:extLst>
                <a:ext uri="{FF2B5EF4-FFF2-40B4-BE49-F238E27FC236}">
                  <a16:creationId xmlns:a16="http://schemas.microsoft.com/office/drawing/2014/main" id="{9D64120D-E875-3DC5-4D2C-A2D73490868B}"/>
                </a:ext>
              </a:extLst>
            </p:cNvPr>
            <p:cNvSpPr/>
            <p:nvPr/>
          </p:nvSpPr>
          <p:spPr>
            <a:xfrm>
              <a:off x="2427722" y="3602736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8.0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Voľný tvar: obrazec 19">
              <a:extLst>
                <a:ext uri="{FF2B5EF4-FFF2-40B4-BE49-F238E27FC236}">
                  <a16:creationId xmlns:a16="http://schemas.microsoft.com/office/drawing/2014/main" id="{58BE6C64-F901-3903-46DE-C734DD88232A}"/>
                </a:ext>
              </a:extLst>
            </p:cNvPr>
            <p:cNvSpPr/>
            <p:nvPr/>
          </p:nvSpPr>
          <p:spPr>
            <a:xfrm>
              <a:off x="3160943" y="3602736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8.1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Voľný tvar: obrazec 20">
              <a:extLst>
                <a:ext uri="{FF2B5EF4-FFF2-40B4-BE49-F238E27FC236}">
                  <a16:creationId xmlns:a16="http://schemas.microsoft.com/office/drawing/2014/main" id="{35ED129B-9CEC-8092-BEE5-D870E39B4DDB}"/>
                </a:ext>
              </a:extLst>
            </p:cNvPr>
            <p:cNvSpPr/>
            <p:nvPr/>
          </p:nvSpPr>
          <p:spPr>
            <a:xfrm>
              <a:off x="1534061" y="4036216"/>
              <a:ext cx="1027200" cy="410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7202"/>
                <a:gd name="f7" fmla="val 410881"/>
                <a:gd name="f8" fmla="val 821762"/>
                <a:gd name="f9" fmla="val 205441"/>
                <a:gd name="f10" fmla="+- 0 0 -90"/>
                <a:gd name="f11" fmla="*/ f3 1 1027202"/>
                <a:gd name="f12" fmla="*/ f4 1 410881"/>
                <a:gd name="f13" fmla="+- f7 0 f5"/>
                <a:gd name="f14" fmla="+- f6 0 f5"/>
                <a:gd name="f15" fmla="*/ f10 f0 1"/>
                <a:gd name="f16" fmla="*/ f14 1 1027202"/>
                <a:gd name="f17" fmla="*/ f13 1 410881"/>
                <a:gd name="f18" fmla="*/ 0 f14 1"/>
                <a:gd name="f19" fmla="*/ 0 f13 1"/>
                <a:gd name="f20" fmla="*/ 821762 f14 1"/>
                <a:gd name="f21" fmla="*/ 1027202 f14 1"/>
                <a:gd name="f22" fmla="*/ 205441 f13 1"/>
                <a:gd name="f23" fmla="*/ 410881 f13 1"/>
                <a:gd name="f24" fmla="*/ 205441 f14 1"/>
                <a:gd name="f25" fmla="*/ f15 1 f2"/>
                <a:gd name="f26" fmla="*/ f18 1 1027202"/>
                <a:gd name="f27" fmla="*/ f19 1 410881"/>
                <a:gd name="f28" fmla="*/ f20 1 1027202"/>
                <a:gd name="f29" fmla="*/ f21 1 1027202"/>
                <a:gd name="f30" fmla="*/ f22 1 410881"/>
                <a:gd name="f31" fmla="*/ f23 1 410881"/>
                <a:gd name="f32" fmla="*/ f24 1 102720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27202" h="41088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382" tIns="13972" rIns="205438" bIns="1397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2018</a:t>
              </a:r>
              <a:endParaRPr lang="sk-SK" sz="2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2" name="Voľný tvar: obrazec 21">
              <a:extLst>
                <a:ext uri="{FF2B5EF4-FFF2-40B4-BE49-F238E27FC236}">
                  <a16:creationId xmlns:a16="http://schemas.microsoft.com/office/drawing/2014/main" id="{4DCE862D-5782-0217-B45A-2065D38F17BC}"/>
                </a:ext>
              </a:extLst>
            </p:cNvPr>
            <p:cNvSpPr/>
            <p:nvPr/>
          </p:nvSpPr>
          <p:spPr>
            <a:xfrm>
              <a:off x="2427722" y="4071146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9.0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Voľný tvar: obrazec 22">
              <a:extLst>
                <a:ext uri="{FF2B5EF4-FFF2-40B4-BE49-F238E27FC236}">
                  <a16:creationId xmlns:a16="http://schemas.microsoft.com/office/drawing/2014/main" id="{33EE75CD-9778-483C-E2ED-9C7CADDEE71B}"/>
                </a:ext>
              </a:extLst>
            </p:cNvPr>
            <p:cNvSpPr/>
            <p:nvPr/>
          </p:nvSpPr>
          <p:spPr>
            <a:xfrm>
              <a:off x="1534061" y="4504627"/>
              <a:ext cx="1027200" cy="410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7202"/>
                <a:gd name="f7" fmla="val 410881"/>
                <a:gd name="f8" fmla="val 821762"/>
                <a:gd name="f9" fmla="val 205441"/>
                <a:gd name="f10" fmla="+- 0 0 -90"/>
                <a:gd name="f11" fmla="*/ f3 1 1027202"/>
                <a:gd name="f12" fmla="*/ f4 1 410881"/>
                <a:gd name="f13" fmla="+- f7 0 f5"/>
                <a:gd name="f14" fmla="+- f6 0 f5"/>
                <a:gd name="f15" fmla="*/ f10 f0 1"/>
                <a:gd name="f16" fmla="*/ f14 1 1027202"/>
                <a:gd name="f17" fmla="*/ f13 1 410881"/>
                <a:gd name="f18" fmla="*/ 0 f14 1"/>
                <a:gd name="f19" fmla="*/ 0 f13 1"/>
                <a:gd name="f20" fmla="*/ 821762 f14 1"/>
                <a:gd name="f21" fmla="*/ 1027202 f14 1"/>
                <a:gd name="f22" fmla="*/ 205441 f13 1"/>
                <a:gd name="f23" fmla="*/ 410881 f13 1"/>
                <a:gd name="f24" fmla="*/ 205441 f14 1"/>
                <a:gd name="f25" fmla="*/ f15 1 f2"/>
                <a:gd name="f26" fmla="*/ f18 1 1027202"/>
                <a:gd name="f27" fmla="*/ f19 1 410881"/>
                <a:gd name="f28" fmla="*/ f20 1 1027202"/>
                <a:gd name="f29" fmla="*/ f21 1 1027202"/>
                <a:gd name="f30" fmla="*/ f22 1 410881"/>
                <a:gd name="f31" fmla="*/ f23 1 410881"/>
                <a:gd name="f32" fmla="*/ f24 1 102720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27202" h="41088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382" tIns="13972" rIns="205438" bIns="1397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2019</a:t>
              </a:r>
              <a:endParaRPr lang="sk-SK" sz="2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4" name="Voľný tvar: obrazec 23">
              <a:extLst>
                <a:ext uri="{FF2B5EF4-FFF2-40B4-BE49-F238E27FC236}">
                  <a16:creationId xmlns:a16="http://schemas.microsoft.com/office/drawing/2014/main" id="{1AAFBD90-B8FF-30C5-72B9-9ACCF2826A1E}"/>
                </a:ext>
              </a:extLst>
            </p:cNvPr>
            <p:cNvSpPr/>
            <p:nvPr/>
          </p:nvSpPr>
          <p:spPr>
            <a:xfrm>
              <a:off x="2427722" y="4539547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10.0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Voľný tvar: obrazec 24">
              <a:extLst>
                <a:ext uri="{FF2B5EF4-FFF2-40B4-BE49-F238E27FC236}">
                  <a16:creationId xmlns:a16="http://schemas.microsoft.com/office/drawing/2014/main" id="{8FBBBE65-6117-AE7D-F474-3534B4681D22}"/>
                </a:ext>
              </a:extLst>
            </p:cNvPr>
            <p:cNvSpPr/>
            <p:nvPr/>
          </p:nvSpPr>
          <p:spPr>
            <a:xfrm>
              <a:off x="1534061" y="4973028"/>
              <a:ext cx="1027200" cy="410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7202"/>
                <a:gd name="f7" fmla="val 410881"/>
                <a:gd name="f8" fmla="val 821762"/>
                <a:gd name="f9" fmla="val 205441"/>
                <a:gd name="f10" fmla="+- 0 0 -90"/>
                <a:gd name="f11" fmla="*/ f3 1 1027202"/>
                <a:gd name="f12" fmla="*/ f4 1 410881"/>
                <a:gd name="f13" fmla="+- f7 0 f5"/>
                <a:gd name="f14" fmla="+- f6 0 f5"/>
                <a:gd name="f15" fmla="*/ f10 f0 1"/>
                <a:gd name="f16" fmla="*/ f14 1 1027202"/>
                <a:gd name="f17" fmla="*/ f13 1 410881"/>
                <a:gd name="f18" fmla="*/ 0 f14 1"/>
                <a:gd name="f19" fmla="*/ 0 f13 1"/>
                <a:gd name="f20" fmla="*/ 821762 f14 1"/>
                <a:gd name="f21" fmla="*/ 1027202 f14 1"/>
                <a:gd name="f22" fmla="*/ 205441 f13 1"/>
                <a:gd name="f23" fmla="*/ 410881 f13 1"/>
                <a:gd name="f24" fmla="*/ 205441 f14 1"/>
                <a:gd name="f25" fmla="*/ f15 1 f2"/>
                <a:gd name="f26" fmla="*/ f18 1 1027202"/>
                <a:gd name="f27" fmla="*/ f19 1 410881"/>
                <a:gd name="f28" fmla="*/ f20 1 1027202"/>
                <a:gd name="f29" fmla="*/ f21 1 1027202"/>
                <a:gd name="f30" fmla="*/ f22 1 410881"/>
                <a:gd name="f31" fmla="*/ f23 1 410881"/>
                <a:gd name="f32" fmla="*/ f24 1 102720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27202" h="41088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382" tIns="13972" rIns="205438" bIns="1397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2020</a:t>
              </a:r>
              <a:endParaRPr lang="sk-SK" sz="2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6" name="Voľný tvar: obrazec 25">
              <a:extLst>
                <a:ext uri="{FF2B5EF4-FFF2-40B4-BE49-F238E27FC236}">
                  <a16:creationId xmlns:a16="http://schemas.microsoft.com/office/drawing/2014/main" id="{3635866F-6C44-E5FF-C17F-AA4A48547AF1}"/>
                </a:ext>
              </a:extLst>
            </p:cNvPr>
            <p:cNvSpPr/>
            <p:nvPr/>
          </p:nvSpPr>
          <p:spPr>
            <a:xfrm>
              <a:off x="2427722" y="5007949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11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Voľný tvar: obrazec 26">
              <a:extLst>
                <a:ext uri="{FF2B5EF4-FFF2-40B4-BE49-F238E27FC236}">
                  <a16:creationId xmlns:a16="http://schemas.microsoft.com/office/drawing/2014/main" id="{08C62EC4-B6C1-F96E-B848-C9D16E8523A3}"/>
                </a:ext>
              </a:extLst>
            </p:cNvPr>
            <p:cNvSpPr/>
            <p:nvPr/>
          </p:nvSpPr>
          <p:spPr>
            <a:xfrm>
              <a:off x="1534061" y="5441429"/>
              <a:ext cx="1027200" cy="410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7202"/>
                <a:gd name="f7" fmla="val 410881"/>
                <a:gd name="f8" fmla="val 821762"/>
                <a:gd name="f9" fmla="val 205441"/>
                <a:gd name="f10" fmla="+- 0 0 -90"/>
                <a:gd name="f11" fmla="*/ f3 1 1027202"/>
                <a:gd name="f12" fmla="*/ f4 1 410881"/>
                <a:gd name="f13" fmla="+- f7 0 f5"/>
                <a:gd name="f14" fmla="+- f6 0 f5"/>
                <a:gd name="f15" fmla="*/ f10 f0 1"/>
                <a:gd name="f16" fmla="*/ f14 1 1027202"/>
                <a:gd name="f17" fmla="*/ f13 1 410881"/>
                <a:gd name="f18" fmla="*/ 0 f14 1"/>
                <a:gd name="f19" fmla="*/ 0 f13 1"/>
                <a:gd name="f20" fmla="*/ 821762 f14 1"/>
                <a:gd name="f21" fmla="*/ 1027202 f14 1"/>
                <a:gd name="f22" fmla="*/ 205441 f13 1"/>
                <a:gd name="f23" fmla="*/ 410881 f13 1"/>
                <a:gd name="f24" fmla="*/ 205441 f14 1"/>
                <a:gd name="f25" fmla="*/ f15 1 f2"/>
                <a:gd name="f26" fmla="*/ f18 1 1027202"/>
                <a:gd name="f27" fmla="*/ f19 1 410881"/>
                <a:gd name="f28" fmla="*/ f20 1 1027202"/>
                <a:gd name="f29" fmla="*/ f21 1 1027202"/>
                <a:gd name="f30" fmla="*/ f22 1 410881"/>
                <a:gd name="f31" fmla="*/ f23 1 410881"/>
                <a:gd name="f32" fmla="*/ f24 1 102720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27202" h="41088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382" tIns="13972" rIns="205438" bIns="1397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2021</a:t>
              </a:r>
              <a:endParaRPr lang="sk-SK" sz="2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8" name="Voľný tvar: obrazec 27">
              <a:extLst>
                <a:ext uri="{FF2B5EF4-FFF2-40B4-BE49-F238E27FC236}">
                  <a16:creationId xmlns:a16="http://schemas.microsoft.com/office/drawing/2014/main" id="{B4DF09DF-46C7-A6AB-485A-F64152227B03}"/>
                </a:ext>
              </a:extLst>
            </p:cNvPr>
            <p:cNvSpPr/>
            <p:nvPr/>
          </p:nvSpPr>
          <p:spPr>
            <a:xfrm>
              <a:off x="2427722" y="5476359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12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Voľný tvar: obrazec 28">
              <a:extLst>
                <a:ext uri="{FF2B5EF4-FFF2-40B4-BE49-F238E27FC236}">
                  <a16:creationId xmlns:a16="http://schemas.microsoft.com/office/drawing/2014/main" id="{E5D60CF6-82D1-4BB1-C503-5536F6447AB6}"/>
                </a:ext>
              </a:extLst>
            </p:cNvPr>
            <p:cNvSpPr/>
            <p:nvPr/>
          </p:nvSpPr>
          <p:spPr>
            <a:xfrm>
              <a:off x="1534061" y="5909840"/>
              <a:ext cx="1027200" cy="4108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7202"/>
                <a:gd name="f7" fmla="val 410881"/>
                <a:gd name="f8" fmla="val 821762"/>
                <a:gd name="f9" fmla="val 205441"/>
                <a:gd name="f10" fmla="+- 0 0 -90"/>
                <a:gd name="f11" fmla="*/ f3 1 1027202"/>
                <a:gd name="f12" fmla="*/ f4 1 410881"/>
                <a:gd name="f13" fmla="+- f7 0 f5"/>
                <a:gd name="f14" fmla="+- f6 0 f5"/>
                <a:gd name="f15" fmla="*/ f10 f0 1"/>
                <a:gd name="f16" fmla="*/ f14 1 1027202"/>
                <a:gd name="f17" fmla="*/ f13 1 410881"/>
                <a:gd name="f18" fmla="*/ 0 f14 1"/>
                <a:gd name="f19" fmla="*/ 0 f13 1"/>
                <a:gd name="f20" fmla="*/ 821762 f14 1"/>
                <a:gd name="f21" fmla="*/ 1027202 f14 1"/>
                <a:gd name="f22" fmla="*/ 205441 f13 1"/>
                <a:gd name="f23" fmla="*/ 410881 f13 1"/>
                <a:gd name="f24" fmla="*/ 205441 f14 1"/>
                <a:gd name="f25" fmla="*/ f15 1 f2"/>
                <a:gd name="f26" fmla="*/ f18 1 1027202"/>
                <a:gd name="f27" fmla="*/ f19 1 410881"/>
                <a:gd name="f28" fmla="*/ f20 1 1027202"/>
                <a:gd name="f29" fmla="*/ f21 1 1027202"/>
                <a:gd name="f30" fmla="*/ f22 1 410881"/>
                <a:gd name="f31" fmla="*/ f23 1 410881"/>
                <a:gd name="f32" fmla="*/ f24 1 102720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1027202" h="41088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3382" tIns="13972" rIns="205438" bIns="1397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2022</a:t>
              </a:r>
              <a:endParaRPr lang="sk-SK" sz="2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0" name="Voľný tvar: obrazec 29">
              <a:extLst>
                <a:ext uri="{FF2B5EF4-FFF2-40B4-BE49-F238E27FC236}">
                  <a16:creationId xmlns:a16="http://schemas.microsoft.com/office/drawing/2014/main" id="{C5021A50-1BA2-862A-BD5B-B599701CDA76}"/>
                </a:ext>
              </a:extLst>
            </p:cNvPr>
            <p:cNvSpPr/>
            <p:nvPr/>
          </p:nvSpPr>
          <p:spPr>
            <a:xfrm>
              <a:off x="2427722" y="5944761"/>
              <a:ext cx="852577" cy="341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578"/>
                <a:gd name="f7" fmla="val 341031"/>
                <a:gd name="f8" fmla="val 682063"/>
                <a:gd name="f9" fmla="val 170516"/>
                <a:gd name="f10" fmla="+- 0 0 -90"/>
                <a:gd name="f11" fmla="*/ f3 1 852578"/>
                <a:gd name="f12" fmla="*/ f4 1 341031"/>
                <a:gd name="f13" fmla="+- f7 0 f5"/>
                <a:gd name="f14" fmla="+- f6 0 f5"/>
                <a:gd name="f15" fmla="*/ f10 f0 1"/>
                <a:gd name="f16" fmla="*/ f14 1 852578"/>
                <a:gd name="f17" fmla="*/ f13 1 341031"/>
                <a:gd name="f18" fmla="*/ 0 f14 1"/>
                <a:gd name="f19" fmla="*/ 0 f13 1"/>
                <a:gd name="f20" fmla="*/ 682063 f14 1"/>
                <a:gd name="f21" fmla="*/ 852578 f14 1"/>
                <a:gd name="f22" fmla="*/ 170516 f13 1"/>
                <a:gd name="f23" fmla="*/ 341031 f13 1"/>
                <a:gd name="f24" fmla="*/ 170516 f14 1"/>
                <a:gd name="f25" fmla="*/ f15 1 f2"/>
                <a:gd name="f26" fmla="*/ f18 1 852578"/>
                <a:gd name="f27" fmla="*/ f19 1 341031"/>
                <a:gd name="f28" fmla="*/ f20 1 852578"/>
                <a:gd name="f29" fmla="*/ f21 1 852578"/>
                <a:gd name="f30" fmla="*/ f22 1 341031"/>
                <a:gd name="f31" fmla="*/ f23 1 341031"/>
                <a:gd name="f32" fmla="*/ f24 1 852578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852578" h="341031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FD5EA">
                <a:alpha val="90000"/>
              </a:srgbClr>
            </a:solidFill>
            <a:ln w="12701" cap="flat">
              <a:solidFill>
                <a:srgbClr val="CFD5EA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97190" tIns="13331" rIns="170517" bIns="13331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12L</a:t>
              </a:r>
              <a:endParaRPr lang="sk-SK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31" name="BlokTextu 2">
            <a:extLst>
              <a:ext uri="{FF2B5EF4-FFF2-40B4-BE49-F238E27FC236}">
                <a16:creationId xmlns:a16="http://schemas.microsoft.com/office/drawing/2014/main" id="{54267A7A-C6FB-2AB3-8297-0FDC71DF605C}"/>
              </a:ext>
            </a:extLst>
          </p:cNvPr>
          <p:cNvSpPr txBox="1"/>
          <p:nvPr/>
        </p:nvSpPr>
        <p:spPr>
          <a:xfrm>
            <a:off x="5410020" y="2395371"/>
            <a:ext cx="3747119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Povolenia (XML, Run-time, Once,..)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GPS</a:t>
            </a: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WiFi 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vlastná MAC adresa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MAC adresy iných zariadení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skenovanie sietí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vypínanie / zapínanie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Telefónne vykrývače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IMEI kód, Sériové číslo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Nainštalované aplikácie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Senzory, aj pri vypnutej obrazovke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Alarmy a nepretržitý beh aplikácie</a:t>
            </a:r>
          </a:p>
        </p:txBody>
      </p:sp>
      <p:sp>
        <p:nvSpPr>
          <p:cNvPr id="32" name="BlokTextu 3">
            <a:extLst>
              <a:ext uri="{FF2B5EF4-FFF2-40B4-BE49-F238E27FC236}">
                <a16:creationId xmlns:a16="http://schemas.microsoft.com/office/drawing/2014/main" id="{F1CD289B-1A8E-BD43-18AB-F0DC5269AD33}"/>
              </a:ext>
            </a:extLst>
          </p:cNvPr>
          <p:cNvSpPr txBox="1"/>
          <p:nvPr/>
        </p:nvSpPr>
        <p:spPr>
          <a:xfrm>
            <a:off x="5467846" y="1989578"/>
            <a:ext cx="25929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Zmeny ochrany súkromia: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223D5-48E2-45E4-25E8-FF4EED5988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6425" y="627561"/>
            <a:ext cx="7474168" cy="1325559"/>
          </a:xfrm>
        </p:spPr>
        <p:txBody>
          <a:bodyPr/>
          <a:lstStyle/>
          <a:p>
            <a:pPr lvl="0"/>
            <a:r>
              <a:rPr lang="sk-SK"/>
              <a:t>Potrebné vybavenie na cvičenia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0357594-0329-D2BB-12B0-0B4379A90E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6425" y="2278172"/>
            <a:ext cx="7439933" cy="3450616"/>
          </a:xfrm>
        </p:spPr>
        <p:txBody>
          <a:bodyPr anchor="ctr"/>
          <a:lstStyle/>
          <a:p>
            <a:pPr lvl="0"/>
            <a:r>
              <a:rPr lang="sk-SK" sz="2400" dirty="0"/>
              <a:t>Notebook s možnosťou pripojiť sa na internet – WiFi,...</a:t>
            </a:r>
          </a:p>
          <a:p>
            <a:pPr lvl="0"/>
            <a:r>
              <a:rPr lang="sk-SK" sz="2400" dirty="0"/>
              <a:t>Android </a:t>
            </a:r>
            <a:r>
              <a:rPr lang="sk-SK" sz="2400" dirty="0" err="1"/>
              <a:t>Studio</a:t>
            </a:r>
            <a:endParaRPr lang="sk-SK" sz="2400" dirty="0"/>
          </a:p>
          <a:p>
            <a:pPr lvl="0"/>
            <a:r>
              <a:rPr lang="sk-SK" sz="2400" dirty="0"/>
              <a:t>Android zariadenie</a:t>
            </a:r>
          </a:p>
          <a:p>
            <a:pPr lvl="1"/>
            <a:r>
              <a:rPr lang="sk-SK" sz="2000" dirty="0"/>
              <a:t>fyzické mobilné zariadenie Android + kábel</a:t>
            </a:r>
          </a:p>
          <a:p>
            <a:pPr lvl="1"/>
            <a:r>
              <a:rPr lang="sk-SK" sz="2000" dirty="0"/>
              <a:t>alebo vytvorený emulátor zariadenia v notebooku </a:t>
            </a:r>
          </a:p>
          <a:p>
            <a:pPr lvl="1"/>
            <a:endParaRPr lang="sk-SK" sz="2000" dirty="0"/>
          </a:p>
          <a:p>
            <a:pPr lvl="1"/>
            <a:endParaRPr lang="sk-SK" sz="2000" dirty="0"/>
          </a:p>
          <a:p>
            <a:pPr marL="0" lvl="0" indent="0">
              <a:buNone/>
            </a:pPr>
            <a:r>
              <a:rPr lang="sk-SK" sz="2400" dirty="0"/>
              <a:t>Tip: myš, nabíjačka notebooku a </a:t>
            </a:r>
            <a:r>
              <a:rPr lang="sk-SK" sz="2400" dirty="0" err="1"/>
              <a:t>predlžovačka</a:t>
            </a:r>
            <a:endParaRPr lang="sk-SK" sz="2400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2BFEA05-6A34-4A7F-726E-B08CE2FCF363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3D50A757-9308-8FE4-30EC-17991F945111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Zástupný objekt pre obsah 4">
            <a:extLst>
              <a:ext uri="{FF2B5EF4-FFF2-40B4-BE49-F238E27FC236}">
                <a16:creationId xmlns:a16="http://schemas.microsoft.com/office/drawing/2014/main" id="{B99F72E1-BC24-34DD-C9FE-522016FD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DA330-F547-A626-AD44-B70CD0B16D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710" y="-585"/>
            <a:ext cx="7474168" cy="1325559"/>
          </a:xfrm>
        </p:spPr>
        <p:txBody>
          <a:bodyPr/>
          <a:lstStyle/>
          <a:p>
            <a:pPr lvl="0"/>
            <a:r>
              <a:rPr lang="sk-SK"/>
              <a:t>Ako zvládnuť tento predmet ?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1556CBE5-0A8D-0B1A-2ADE-662535675F96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9863ADA-258A-3C14-FBAE-8A9F1FB98373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7B135F5-2133-A222-EB9E-1354A4F4B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226F6C6-8973-1161-6740-27690FC42429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Zástupný objekt pre obsah 3">
            <a:extLst>
              <a:ext uri="{FF2B5EF4-FFF2-40B4-BE49-F238E27FC236}">
                <a16:creationId xmlns:a16="http://schemas.microsoft.com/office/drawing/2014/main" id="{90015777-16D6-148F-9376-8969938330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0389" y="1208599"/>
            <a:ext cx="8435010" cy="502183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sk-SK" sz="2200" dirty="0"/>
              <a:t>Jedna hlavná aplikácia na 1</a:t>
            </a:r>
            <a:r>
              <a:rPr lang="en-US" sz="2200" dirty="0"/>
              <a:t>0</a:t>
            </a:r>
            <a:r>
              <a:rPr lang="sk-SK" sz="2200" dirty="0"/>
              <a:t> týždňov, ktorá bude postupne dopĺňaná. (z ktorej bude hodnotenie)</a:t>
            </a:r>
          </a:p>
          <a:p>
            <a:pPr lvl="0">
              <a:lnSpc>
                <a:spcPct val="100000"/>
              </a:lnSpc>
            </a:pPr>
            <a:endParaRPr lang="sk-SK" sz="2200" dirty="0"/>
          </a:p>
          <a:p>
            <a:pPr lvl="0">
              <a:lnSpc>
                <a:spcPct val="100000"/>
              </a:lnSpc>
            </a:pPr>
            <a:r>
              <a:rPr lang="sk-SK" sz="2200" dirty="0"/>
              <a:t>Nové funkcie si skúšať v oddelených aplikáciách, kým funkcionality úplne spoznáte.</a:t>
            </a:r>
          </a:p>
          <a:p>
            <a:pPr lvl="0">
              <a:lnSpc>
                <a:spcPct val="100000"/>
              </a:lnSpc>
            </a:pPr>
            <a:endParaRPr lang="sk-SK" sz="2200" dirty="0"/>
          </a:p>
          <a:p>
            <a:pPr lvl="0">
              <a:lnSpc>
                <a:spcPct val="100000"/>
              </a:lnSpc>
            </a:pPr>
            <a:r>
              <a:rPr lang="sk-SK" sz="2200" dirty="0"/>
              <a:t>Pýtať sa počas prednášok a cvičení ak Vám niečo nie je jasné. </a:t>
            </a:r>
          </a:p>
          <a:p>
            <a:pPr lvl="0">
              <a:lnSpc>
                <a:spcPct val="100000"/>
              </a:lnSpc>
            </a:pPr>
            <a:endParaRPr lang="sk-SK" sz="2200" dirty="0"/>
          </a:p>
          <a:p>
            <a:pPr lvl="0">
              <a:lnSpc>
                <a:spcPct val="100000"/>
              </a:lnSpc>
            </a:pPr>
            <a:r>
              <a:rPr lang="sk-SK" sz="2200" dirty="0"/>
              <a:t>Študovať samostatne pomocou kurzov napr.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k-SK" sz="1900" dirty="0">
                <a:hlinkClick r:id="rId4"/>
              </a:rPr>
              <a:t>https://developer.android.com/courses</a:t>
            </a:r>
            <a:endParaRPr lang="sk-SK" sz="1900" dirty="0"/>
          </a:p>
          <a:p>
            <a:pPr marL="457200" lvl="1" indent="0">
              <a:lnSpc>
                <a:spcPct val="100000"/>
              </a:lnSpc>
              <a:buNone/>
            </a:pPr>
            <a:endParaRPr lang="sk-SK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6E89F-DA0A-6BB3-FEE1-42AD06CC28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710" y="-585"/>
            <a:ext cx="7474168" cy="1325559"/>
          </a:xfrm>
        </p:spPr>
        <p:txBody>
          <a:bodyPr/>
          <a:lstStyle/>
          <a:p>
            <a:pPr lvl="0"/>
            <a:r>
              <a:rPr lang="sk-SK"/>
              <a:t>V čom budeme programovať ?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96005EC-0066-B027-887D-B97B6BFCACF7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D96B3225-6EFD-48E6-9EF3-11502EE3448E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619D12E-19D7-DEB7-D225-713FA1141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00F5F021-24B1-6DAC-6797-3D9AD6007C46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Zástupný objekt pre obsah 3">
            <a:extLst>
              <a:ext uri="{FF2B5EF4-FFF2-40B4-BE49-F238E27FC236}">
                <a16:creationId xmlns:a16="http://schemas.microsoft.com/office/drawing/2014/main" id="{15C88008-6E4F-C1DD-C0D4-F75D162D95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0389" y="1208599"/>
            <a:ext cx="8435010" cy="5021839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sk-SK" dirty="0"/>
              <a:t>Android </a:t>
            </a:r>
            <a:r>
              <a:rPr lang="sk-SK" dirty="0" err="1"/>
              <a:t>Studio</a:t>
            </a:r>
            <a:r>
              <a:rPr lang="sk-SK" dirty="0"/>
              <a:t> ( aktuálna verzia </a:t>
            </a:r>
            <a:r>
              <a:rPr lang="en-US" dirty="0">
                <a:solidFill>
                  <a:srgbClr val="202124"/>
                </a:solidFill>
                <a:latin typeface="Roboto" pitchFamily="2"/>
              </a:rPr>
              <a:t>Giraffe</a:t>
            </a:r>
            <a:r>
              <a:rPr lang="sk-SK" dirty="0">
                <a:solidFill>
                  <a:srgbClr val="202124"/>
                </a:solidFill>
                <a:latin typeface="Roboto" pitchFamily="2"/>
              </a:rPr>
              <a:t> )</a:t>
            </a:r>
          </a:p>
          <a:p>
            <a:pPr lvl="1">
              <a:lnSpc>
                <a:spcPct val="120000"/>
              </a:lnSpc>
            </a:pPr>
            <a:r>
              <a:rPr lang="sk-SK" dirty="0"/>
              <a:t>Návod : </a:t>
            </a:r>
            <a:r>
              <a:rPr lang="sk-SK" dirty="0">
                <a:hlinkClick r:id="rId4"/>
              </a:rPr>
              <a:t>https://developer.android.com/studio/intro</a:t>
            </a:r>
            <a:endParaRPr lang="sk-SK" dirty="0">
              <a:solidFill>
                <a:srgbClr val="202124"/>
              </a:solidFill>
              <a:latin typeface="Roboto" pitchFamily="2"/>
            </a:endParaRPr>
          </a:p>
          <a:p>
            <a:pPr lvl="0">
              <a:lnSpc>
                <a:spcPct val="120000"/>
              </a:lnSpc>
            </a:pPr>
            <a:endParaRPr lang="sk-SK" dirty="0"/>
          </a:p>
          <a:p>
            <a:pPr lvl="0">
              <a:lnSpc>
                <a:spcPct val="120000"/>
              </a:lnSpc>
            </a:pPr>
            <a:r>
              <a:rPr lang="sk-SK" dirty="0" err="1"/>
              <a:t>Kotlin</a:t>
            </a:r>
            <a:endParaRPr lang="en-US" dirty="0"/>
          </a:p>
          <a:p>
            <a:pPr lvl="0">
              <a:lnSpc>
                <a:spcPct val="120000"/>
              </a:lnSpc>
            </a:pPr>
            <a:endParaRPr lang="en-US" dirty="0"/>
          </a:p>
          <a:p>
            <a:pPr marL="0" lvl="0" indent="0">
              <a:lnSpc>
                <a:spcPct val="120000"/>
              </a:lnSpc>
              <a:buNone/>
            </a:pPr>
            <a:r>
              <a:rPr lang="sk-SK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21F30-7475-BDDC-8A87-82F5D87E40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710" y="-585"/>
            <a:ext cx="7474168" cy="1325559"/>
          </a:xfrm>
        </p:spPr>
        <p:txBody>
          <a:bodyPr/>
          <a:lstStyle/>
          <a:p>
            <a:pPr lvl="0"/>
            <a:r>
              <a:rPr lang="sk-SK"/>
              <a:t>Čo nebudeme používať ?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158BE3E-EF45-A33E-7312-2E23127F96ED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8B38F292-4A12-C511-6507-6E48EEA25CE0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086AA9E-733D-080A-E822-55571DA1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46DED48-C565-7F26-1351-4EE8503A65F0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Zástupný objekt pre obsah 3">
            <a:extLst>
              <a:ext uri="{FF2B5EF4-FFF2-40B4-BE49-F238E27FC236}">
                <a16:creationId xmlns:a16="http://schemas.microsoft.com/office/drawing/2014/main" id="{E29739C8-111F-748C-1A39-36521E0300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0389" y="1208599"/>
            <a:ext cx="8435010" cy="5021839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en-US" dirty="0"/>
              <a:t>Flutter</a:t>
            </a:r>
            <a:endParaRPr lang="sk-SK" dirty="0"/>
          </a:p>
          <a:p>
            <a:pPr lvl="0">
              <a:lnSpc>
                <a:spcPct val="120000"/>
              </a:lnSpc>
            </a:pPr>
            <a:r>
              <a:rPr lang="sk-SK" dirty="0" err="1">
                <a:solidFill>
                  <a:srgbClr val="202124"/>
                </a:solidFill>
                <a:latin typeface="Android Euclid"/>
              </a:rPr>
              <a:t>React</a:t>
            </a:r>
            <a:r>
              <a:rPr lang="sk-SK" dirty="0">
                <a:solidFill>
                  <a:srgbClr val="202124"/>
                </a:solidFill>
                <a:latin typeface="Android Euclid"/>
              </a:rPr>
              <a:t> </a:t>
            </a:r>
            <a:r>
              <a:rPr lang="sk-SK" dirty="0" err="1">
                <a:solidFill>
                  <a:srgbClr val="202124"/>
                </a:solidFill>
                <a:latin typeface="Android Euclid"/>
              </a:rPr>
              <a:t>native</a:t>
            </a:r>
            <a:endParaRPr lang="sk-SK" dirty="0">
              <a:solidFill>
                <a:srgbClr val="202124"/>
              </a:solidFill>
              <a:latin typeface="Android Euclid"/>
            </a:endParaRPr>
          </a:p>
          <a:p>
            <a:pPr lvl="0">
              <a:lnSpc>
                <a:spcPct val="120000"/>
              </a:lnSpc>
            </a:pPr>
            <a:r>
              <a:rPr lang="sk-SK" dirty="0" err="1">
                <a:solidFill>
                  <a:srgbClr val="202124"/>
                </a:solidFill>
                <a:latin typeface="Android Euclid"/>
              </a:rPr>
              <a:t>Jetpack</a:t>
            </a:r>
            <a:r>
              <a:rPr lang="sk-SK" dirty="0">
                <a:solidFill>
                  <a:srgbClr val="202124"/>
                </a:solidFill>
                <a:latin typeface="Android Euclid"/>
              </a:rPr>
              <a:t> </a:t>
            </a:r>
            <a:r>
              <a:rPr lang="sk-SK" dirty="0" err="1">
                <a:solidFill>
                  <a:srgbClr val="202124"/>
                </a:solidFill>
                <a:latin typeface="Android Euclid"/>
              </a:rPr>
              <a:t>Compose</a:t>
            </a:r>
            <a:endParaRPr lang="sk-SK" dirty="0">
              <a:solidFill>
                <a:srgbClr val="202124"/>
              </a:solidFill>
              <a:latin typeface="Android Euclid"/>
            </a:endParaRPr>
          </a:p>
          <a:p>
            <a:pPr lvl="0">
              <a:lnSpc>
                <a:spcPct val="120000"/>
              </a:lnSpc>
            </a:pPr>
            <a:r>
              <a:rPr lang="sk-SK" dirty="0">
                <a:solidFill>
                  <a:srgbClr val="202124"/>
                </a:solidFill>
                <a:latin typeface="Android Euclid"/>
              </a:rPr>
              <a:t>....</a:t>
            </a:r>
          </a:p>
          <a:p>
            <a:pPr lvl="0">
              <a:lnSpc>
                <a:spcPct val="120000"/>
              </a:lnSpc>
            </a:pPr>
            <a:endParaRPr lang="sk-SK" dirty="0">
              <a:solidFill>
                <a:srgbClr val="202124"/>
              </a:solidFill>
              <a:latin typeface="Android Euclid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sk-SK" dirty="0">
                <a:solidFill>
                  <a:srgbClr val="202124"/>
                </a:solidFill>
                <a:latin typeface="Android Euclid"/>
              </a:rPr>
              <a:t>Aby ste boli rovnako pripravený na skúšku.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sk-SK" dirty="0">
                <a:solidFill>
                  <a:srgbClr val="202124"/>
                </a:solidFill>
                <a:latin typeface="Android Euclid"/>
              </a:rPr>
              <a:t>Aby som vedel ohodnotiť zadania jednotne.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888D1-EA14-6106-7333-10A37E93EE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710" y="-585"/>
            <a:ext cx="7474168" cy="1325559"/>
          </a:xfrm>
        </p:spPr>
        <p:txBody>
          <a:bodyPr/>
          <a:lstStyle/>
          <a:p>
            <a:pPr lvl="0"/>
            <a:r>
              <a:rPr lang="sk-SK" b="1"/>
              <a:t>Android Basics in Kotlin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9299372-F4A2-0024-0525-BB668ECB91C4}"/>
              </a:ext>
            </a:extLst>
          </p:cNvPr>
          <p:cNvSpPr>
            <a:spLocks noMove="1" noResize="1"/>
          </p:cNvSpPr>
          <p:nvPr/>
        </p:nvSpPr>
        <p:spPr>
          <a:xfrm>
            <a:off x="10088876" y="0"/>
            <a:ext cx="2103120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9077C803-5F58-E3DD-5AAC-301D8D9DE958}"/>
              </a:ext>
            </a:extLst>
          </p:cNvPr>
          <p:cNvSpPr>
            <a:spLocks noMove="1" noResize="1"/>
          </p:cNvSpPr>
          <p:nvPr/>
        </p:nvSpPr>
        <p:spPr>
          <a:xfrm>
            <a:off x="8915400" y="2358914"/>
            <a:ext cx="2140171" cy="214017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2229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5573EC0-E7BC-6E64-66CF-E93B914BD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441" y="3179963"/>
            <a:ext cx="1462089" cy="498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0C6B85D-6E05-93AA-980B-C9B4DB2B3A20}"/>
              </a:ext>
            </a:extLst>
          </p:cNvPr>
          <p:cNvSpPr txBox="1"/>
          <p:nvPr/>
        </p:nvSpPr>
        <p:spPr>
          <a:xfrm>
            <a:off x="1105710" y="1801093"/>
            <a:ext cx="6467871" cy="3450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D9C3F718-790F-F408-45D6-D0A53F590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b="32772"/>
          <a:stretch>
            <a:fillRect/>
          </a:stretch>
        </p:blipFill>
        <p:spPr>
          <a:xfrm>
            <a:off x="272454" y="892372"/>
            <a:ext cx="5989063" cy="4761006"/>
          </a:xfrm>
        </p:spPr>
      </p:pic>
      <p:pic>
        <p:nvPicPr>
          <p:cNvPr id="8" name="Zástupný objekt pre obsah 10" descr="Obrázok, na ktorom je text&#10;&#10;Automaticky generovaný popis">
            <a:extLst>
              <a:ext uri="{FF2B5EF4-FFF2-40B4-BE49-F238E27FC236}">
                <a16:creationId xmlns:a16="http://schemas.microsoft.com/office/drawing/2014/main" id="{2C77D567-9F68-5019-95B6-78C0333819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8508"/>
          <a:stretch>
            <a:fillRect/>
          </a:stretch>
        </p:blipFill>
        <p:spPr>
          <a:xfrm>
            <a:off x="4610724" y="4287740"/>
            <a:ext cx="6336508" cy="23596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BlokTextu 13">
            <a:extLst>
              <a:ext uri="{FF2B5EF4-FFF2-40B4-BE49-F238E27FC236}">
                <a16:creationId xmlns:a16="http://schemas.microsoft.com/office/drawing/2014/main" id="{6820D385-05F9-92CB-699C-F5273583BFC6}"/>
              </a:ext>
            </a:extLst>
          </p:cNvPr>
          <p:cNvSpPr txBox="1"/>
          <p:nvPr/>
        </p:nvSpPr>
        <p:spPr>
          <a:xfrm>
            <a:off x="6261509" y="929981"/>
            <a:ext cx="396294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https://developer.android.com/courses/android-basics-kotlin/course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505</Words>
  <Application>Microsoft Office PowerPoint</Application>
  <PresentationFormat>Širokouhlá</PresentationFormat>
  <Paragraphs>159</Paragraphs>
  <Slides>22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Android Euclid</vt:lpstr>
      <vt:lpstr>Arial</vt:lpstr>
      <vt:lpstr>Calibri</vt:lpstr>
      <vt:lpstr>Calibri Light</vt:lpstr>
      <vt:lpstr>Roboto</vt:lpstr>
      <vt:lpstr>Motív Office</vt:lpstr>
      <vt:lpstr>Mobilné výpočty</vt:lpstr>
      <vt:lpstr>Mobilné zariadenia</vt:lpstr>
      <vt:lpstr>Možnosti vytvárania aplikácií</vt:lpstr>
      <vt:lpstr>Verzie Android OS</vt:lpstr>
      <vt:lpstr>Potrebné vybavenie na cvičenia</vt:lpstr>
      <vt:lpstr>Ako zvládnuť tento predmet ?</vt:lpstr>
      <vt:lpstr>V čom budeme programovať ?</vt:lpstr>
      <vt:lpstr>Čo nebudeme používať ?</vt:lpstr>
      <vt:lpstr>Android Basics in Kotlin</vt:lpstr>
      <vt:lpstr>Prezentácie Developer Training</vt:lpstr>
      <vt:lpstr>Kotlin resources</vt:lpstr>
      <vt:lpstr>Android and other resources</vt:lpstr>
      <vt:lpstr>Prvá aplikácia</vt:lpstr>
      <vt:lpstr>Android Studio</vt:lpstr>
      <vt:lpstr>Android Studio</vt:lpstr>
      <vt:lpstr>Android Studio</vt:lpstr>
      <vt:lpstr>Android Studio</vt:lpstr>
      <vt:lpstr>Android Studio</vt:lpstr>
      <vt:lpstr>Android Studio</vt:lpstr>
      <vt:lpstr>Android Studio</vt:lpstr>
      <vt:lpstr>Android Studio</vt:lpstr>
      <vt:lpstr>Android Studio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Mobilné výpočty</dc:title>
  <dc:creator>Maroš Čavojský</dc:creator>
  <cp:lastModifiedBy>Maroš Čavojský</cp:lastModifiedBy>
  <cp:revision>24</cp:revision>
  <dcterms:created xsi:type="dcterms:W3CDTF">2022-09-19T09:33:40Z</dcterms:created>
  <dcterms:modified xsi:type="dcterms:W3CDTF">2023-09-18T15:33:33Z</dcterms:modified>
</cp:coreProperties>
</file>